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55" r:id="rId1"/>
  </p:sldMasterIdLst>
  <p:notesMasterIdLst>
    <p:notesMasterId r:id="rId18"/>
  </p:notesMasterIdLst>
  <p:handoutMasterIdLst>
    <p:handoutMasterId r:id="rId19"/>
  </p:handoutMasterIdLst>
  <p:sldIdLst>
    <p:sldId id="1005" r:id="rId2"/>
    <p:sldId id="1236" r:id="rId3"/>
    <p:sldId id="1237" r:id="rId4"/>
    <p:sldId id="1238" r:id="rId5"/>
    <p:sldId id="1239" r:id="rId6"/>
    <p:sldId id="1240" r:id="rId7"/>
    <p:sldId id="1241" r:id="rId8"/>
    <p:sldId id="1242" r:id="rId9"/>
    <p:sldId id="1243" r:id="rId10"/>
    <p:sldId id="1244" r:id="rId11"/>
    <p:sldId id="1231" r:id="rId12"/>
    <p:sldId id="1245" r:id="rId13"/>
    <p:sldId id="1246" r:id="rId14"/>
    <p:sldId id="1247" r:id="rId15"/>
    <p:sldId id="1248" r:id="rId16"/>
    <p:sldId id="1249" r:id="rId17"/>
  </p:sldIdLst>
  <p:sldSz cx="9144000" cy="6858000" type="letter"/>
  <p:notesSz cx="6858000" cy="9144000"/>
  <p:embeddedFontLst>
    <p:embeddedFont>
      <p:font typeface="Cambria Math" pitchFamily="18" charset="0"/>
      <p:regular r:id="rId20"/>
    </p:embeddedFont>
    <p:embeddedFont>
      <p:font typeface="Calibri" pitchFamily="34" charset="0"/>
      <p:regular r:id="rId21"/>
      <p:bold r:id="rId22"/>
      <p:italic r:id="rId23"/>
      <p:boldItalic r:id="rId24"/>
    </p:embeddedFont>
    <p:embeddedFont>
      <p:font typeface="Tahoma" pitchFamily="34" charset="0"/>
      <p:regular r:id="rId25"/>
      <p:bold r:id="rId26"/>
    </p:embeddedFont>
    <p:embeddedFont>
      <p:font typeface="Arial Narrow" pitchFamily="34" charset="0"/>
      <p:regular r:id="rId27"/>
      <p:bold r:id="rId28"/>
      <p:italic r:id="rId29"/>
      <p:boldItalic r:id="rId30"/>
    </p:embeddedFont>
  </p:embeddedFontLst>
  <p:custDataLst>
    <p:tags r:id="rId31"/>
  </p:custDataLst>
  <p:defaultTextStyle>
    <a:defPPr>
      <a:defRPr lang="en-CA"/>
    </a:defPPr>
    <a:lvl1pPr algn="l" rtl="0" eaLnBrk="0" fontAlgn="base" hangingPunct="0">
      <a:spcBef>
        <a:spcPct val="0"/>
      </a:spcBef>
      <a:spcAft>
        <a:spcPct val="0"/>
      </a:spcAft>
      <a:defRPr sz="2800" kern="1200">
        <a:solidFill>
          <a:srgbClr val="3333FF"/>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800" kern="1200">
        <a:solidFill>
          <a:srgbClr val="3333FF"/>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800" kern="1200">
        <a:solidFill>
          <a:srgbClr val="3333FF"/>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800" kern="1200">
        <a:solidFill>
          <a:srgbClr val="3333FF"/>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800" kern="1200">
        <a:solidFill>
          <a:srgbClr val="3333FF"/>
        </a:solidFill>
        <a:latin typeface="Times New Roman" panose="02020603050405020304" pitchFamily="18" charset="0"/>
        <a:ea typeface="+mn-ea"/>
        <a:cs typeface="+mn-cs"/>
      </a:defRPr>
    </a:lvl5pPr>
    <a:lvl6pPr marL="2286000" algn="l" defTabSz="914400" rtl="0" eaLnBrk="1" latinLnBrk="0" hangingPunct="1">
      <a:defRPr sz="2800" kern="1200">
        <a:solidFill>
          <a:srgbClr val="3333FF"/>
        </a:solidFill>
        <a:latin typeface="Times New Roman" panose="02020603050405020304" pitchFamily="18" charset="0"/>
        <a:ea typeface="+mn-ea"/>
        <a:cs typeface="+mn-cs"/>
      </a:defRPr>
    </a:lvl6pPr>
    <a:lvl7pPr marL="2743200" algn="l" defTabSz="914400" rtl="0" eaLnBrk="1" latinLnBrk="0" hangingPunct="1">
      <a:defRPr sz="2800" kern="1200">
        <a:solidFill>
          <a:srgbClr val="3333FF"/>
        </a:solidFill>
        <a:latin typeface="Times New Roman" panose="02020603050405020304" pitchFamily="18" charset="0"/>
        <a:ea typeface="+mn-ea"/>
        <a:cs typeface="+mn-cs"/>
      </a:defRPr>
    </a:lvl7pPr>
    <a:lvl8pPr marL="3200400" algn="l" defTabSz="914400" rtl="0" eaLnBrk="1" latinLnBrk="0" hangingPunct="1">
      <a:defRPr sz="2800" kern="1200">
        <a:solidFill>
          <a:srgbClr val="3333FF"/>
        </a:solidFill>
        <a:latin typeface="Times New Roman" panose="02020603050405020304" pitchFamily="18" charset="0"/>
        <a:ea typeface="+mn-ea"/>
        <a:cs typeface="+mn-cs"/>
      </a:defRPr>
    </a:lvl8pPr>
    <a:lvl9pPr marL="3657600" algn="l" defTabSz="914400" rtl="0" eaLnBrk="1" latinLnBrk="0" hangingPunct="1">
      <a:defRPr sz="2800" kern="1200">
        <a:solidFill>
          <a:srgbClr val="3333FF"/>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xmlns="">
        <p15:guide id="1" orient="horz" pos="3709">
          <p15:clr>
            <a:srgbClr val="A4A3A4"/>
          </p15:clr>
        </p15:guide>
        <p15:guide id="2" orient="horz" pos="910">
          <p15:clr>
            <a:srgbClr val="A4A3A4"/>
          </p15:clr>
        </p15:guide>
        <p15:guide id="3" pos="2888">
          <p15:clr>
            <a:srgbClr val="A4A3A4"/>
          </p15:clr>
        </p15:guide>
        <p15:guide id="4" pos="1791">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2D234"/>
    <a:srgbClr val="ADDFE5"/>
    <a:srgbClr val="6F2C91"/>
    <a:srgbClr val="0000FF"/>
    <a:srgbClr val="3399FF"/>
    <a:srgbClr val="006666"/>
    <a:srgbClr val="E86542"/>
    <a:srgbClr val="4F2270"/>
    <a:srgbClr val="441D61"/>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270" autoAdjust="0"/>
    <p:restoredTop sz="93129" autoAdjust="0"/>
  </p:normalViewPr>
  <p:slideViewPr>
    <p:cSldViewPr snapToGrid="0" snapToObjects="1">
      <p:cViewPr>
        <p:scale>
          <a:sx n="75" d="100"/>
          <a:sy n="75" d="100"/>
        </p:scale>
        <p:origin x="-108" y="-72"/>
      </p:cViewPr>
      <p:guideLst>
        <p:guide orient="horz" pos="3709"/>
        <p:guide orient="horz" pos="910"/>
        <p:guide pos="2888"/>
        <p:guide pos="1791"/>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p:scale>
          <a:sx n="100" d="100"/>
          <a:sy n="100" d="100"/>
        </p:scale>
        <p:origin x="-780" y="172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2.fntdata"/><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handoutMaster" Target="handoutMasters/handoutMaster1.xml"/><Relationship Id="rId31"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35" Type="http://schemas.openxmlformats.org/officeDocument/2006/relationships/tableStyles" Target="tableStyle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spcBef>
                <a:spcPct val="0"/>
              </a:spcBef>
              <a:defRPr sz="1200">
                <a:solidFill>
                  <a:schemeClr val="tx1"/>
                </a:solidFill>
                <a:latin typeface="Tahoma" pitchFamily="34" charset="0"/>
              </a:defRPr>
            </a:lvl1pPr>
          </a:lstStyle>
          <a:p>
            <a:pPr>
              <a:defRPr/>
            </a:pPr>
            <a:endParaRPr lang="en-CA"/>
          </a:p>
        </p:txBody>
      </p:sp>
      <p:sp>
        <p:nvSpPr>
          <p:cNvPr id="60419"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spcBef>
                <a:spcPct val="0"/>
              </a:spcBef>
              <a:defRPr sz="1200">
                <a:solidFill>
                  <a:schemeClr val="tx1"/>
                </a:solidFill>
                <a:latin typeface="Tahoma" pitchFamily="34" charset="0"/>
              </a:defRPr>
            </a:lvl1pPr>
          </a:lstStyle>
          <a:p>
            <a:pPr>
              <a:defRPr/>
            </a:pPr>
            <a:endParaRPr lang="en-CA"/>
          </a:p>
        </p:txBody>
      </p:sp>
      <p:sp>
        <p:nvSpPr>
          <p:cNvPr id="60420"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spcBef>
                <a:spcPct val="0"/>
              </a:spcBef>
              <a:defRPr sz="1200">
                <a:solidFill>
                  <a:schemeClr val="tx1"/>
                </a:solidFill>
                <a:latin typeface="Tahoma" pitchFamily="34" charset="0"/>
              </a:defRPr>
            </a:lvl1pPr>
          </a:lstStyle>
          <a:p>
            <a:pPr>
              <a:defRPr/>
            </a:pPr>
            <a:endParaRPr lang="en-CA"/>
          </a:p>
        </p:txBody>
      </p:sp>
      <p:sp>
        <p:nvSpPr>
          <p:cNvPr id="60421"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spcBef>
                <a:spcPct val="0"/>
              </a:spcBef>
              <a:defRPr sz="1200">
                <a:solidFill>
                  <a:schemeClr val="tx1"/>
                </a:solidFill>
                <a:latin typeface="Tahoma" panose="020B0604030504040204" pitchFamily="34" charset="0"/>
              </a:defRPr>
            </a:lvl1pPr>
          </a:lstStyle>
          <a:p>
            <a:pPr>
              <a:defRPr/>
            </a:pPr>
            <a:fld id="{10E77270-D752-4A69-956D-54DE5394951C}" type="slidenum">
              <a:rPr lang="en-CA" altLang="en-US"/>
              <a:pPr>
                <a:defRPr/>
              </a:pPr>
              <a:t>‹#›</a:t>
            </a:fld>
            <a:endParaRPr lang="en-CA" altLang="en-US"/>
          </a:p>
        </p:txBody>
      </p:sp>
    </p:spTree>
    <p:extLst>
      <p:ext uri="{BB962C8B-B14F-4D97-AF65-F5344CB8AC3E}">
        <p14:creationId xmlns:p14="http://schemas.microsoft.com/office/powerpoint/2010/main" val="30248430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4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spcBef>
                <a:spcPct val="0"/>
              </a:spcBef>
              <a:defRPr sz="1200">
                <a:solidFill>
                  <a:schemeClr val="tx1"/>
                </a:solidFill>
                <a:latin typeface="Tahoma" pitchFamily="34" charset="0"/>
              </a:defRPr>
            </a:lvl1pPr>
          </a:lstStyle>
          <a:p>
            <a:pPr>
              <a:defRPr/>
            </a:pPr>
            <a:endParaRPr lang="en-CA"/>
          </a:p>
        </p:txBody>
      </p:sp>
      <p:sp>
        <p:nvSpPr>
          <p:cNvPr id="61443"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spcBef>
                <a:spcPct val="0"/>
              </a:spcBef>
              <a:defRPr sz="1200">
                <a:solidFill>
                  <a:schemeClr val="tx1"/>
                </a:solidFill>
                <a:latin typeface="Tahoma" pitchFamily="34" charset="0"/>
              </a:defRPr>
            </a:lvl1pPr>
          </a:lstStyle>
          <a:p>
            <a:pPr>
              <a:defRPr/>
            </a:pPr>
            <a:endParaRPr lang="en-CA"/>
          </a:p>
        </p:txBody>
      </p:sp>
      <p:sp>
        <p:nvSpPr>
          <p:cNvPr id="205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5"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CA" noProof="0"/>
              <a:t>Click to edit Master text styles</a:t>
            </a:r>
          </a:p>
          <a:p>
            <a:pPr lvl="1"/>
            <a:r>
              <a:rPr lang="en-CA" noProof="0"/>
              <a:t>Second level</a:t>
            </a:r>
          </a:p>
          <a:p>
            <a:pPr lvl="2"/>
            <a:r>
              <a:rPr lang="en-CA" noProof="0"/>
              <a:t>Third level</a:t>
            </a:r>
          </a:p>
          <a:p>
            <a:pPr lvl="3"/>
            <a:r>
              <a:rPr lang="en-CA" noProof="0"/>
              <a:t>Fourth level</a:t>
            </a:r>
          </a:p>
          <a:p>
            <a:pPr lvl="4"/>
            <a:r>
              <a:rPr lang="en-CA" noProof="0"/>
              <a:t>Fifth level</a:t>
            </a:r>
          </a:p>
        </p:txBody>
      </p:sp>
      <p:sp>
        <p:nvSpPr>
          <p:cNvPr id="61446"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spcBef>
                <a:spcPct val="0"/>
              </a:spcBef>
              <a:defRPr sz="1200">
                <a:solidFill>
                  <a:schemeClr val="tx1"/>
                </a:solidFill>
                <a:latin typeface="Tahoma" pitchFamily="34" charset="0"/>
              </a:defRPr>
            </a:lvl1pPr>
          </a:lstStyle>
          <a:p>
            <a:pPr>
              <a:defRPr/>
            </a:pPr>
            <a:endParaRPr lang="en-CA"/>
          </a:p>
        </p:txBody>
      </p:sp>
      <p:sp>
        <p:nvSpPr>
          <p:cNvPr id="61447"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spcBef>
                <a:spcPct val="0"/>
              </a:spcBef>
              <a:defRPr sz="1200">
                <a:solidFill>
                  <a:schemeClr val="tx1"/>
                </a:solidFill>
                <a:latin typeface="Tahoma" panose="020B0604030504040204" pitchFamily="34" charset="0"/>
              </a:defRPr>
            </a:lvl1pPr>
          </a:lstStyle>
          <a:p>
            <a:pPr>
              <a:defRPr/>
            </a:pPr>
            <a:fld id="{A3830591-CFF9-4851-8FC0-8C47E8236FC5}" type="slidenum">
              <a:rPr lang="en-CA" altLang="en-US"/>
              <a:pPr>
                <a:defRPr/>
              </a:pPr>
              <a:t>‹#›</a:t>
            </a:fld>
            <a:endParaRPr lang="en-CA" altLang="en-US"/>
          </a:p>
        </p:txBody>
      </p:sp>
    </p:spTree>
    <p:extLst>
      <p:ext uri="{BB962C8B-B14F-4D97-AF65-F5344CB8AC3E}">
        <p14:creationId xmlns:p14="http://schemas.microsoft.com/office/powerpoint/2010/main" val="341408985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ern="1200">
        <a:solidFill>
          <a:schemeClr val="tx1"/>
        </a:solidFill>
        <a:latin typeface="Arial" charset="0"/>
        <a:ea typeface="+mn-ea"/>
        <a:cs typeface="+mn-cs"/>
      </a:defRPr>
    </a:lvl1pPr>
    <a:lvl2pPr marL="457200" algn="l" rtl="0" eaLnBrk="0" fontAlgn="base" hangingPunct="0">
      <a:spcBef>
        <a:spcPct val="30000"/>
      </a:spcBef>
      <a:spcAft>
        <a:spcPct val="0"/>
      </a:spcAft>
      <a:defRPr sz="16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a:solidFill>
                  <a:schemeClr val="tx1"/>
                </a:solidFill>
                <a:latin typeface="Arial" panose="020B0604020202020204" pitchFamily="34" charset="0"/>
              </a:defRPr>
            </a:lvl1pPr>
            <a:lvl2pPr marL="742950" indent="-285750">
              <a:spcBef>
                <a:spcPct val="30000"/>
              </a:spcBef>
              <a:defRPr sz="16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73E9E9A-F84E-4838-87B3-CFAE17ACD626}" type="slidenum">
              <a:rPr lang="en-CA" altLang="en-US" smtClean="0">
                <a:latin typeface="Tahoma" panose="020B0604030504040204" pitchFamily="34" charset="0"/>
              </a:rPr>
              <a:pPr>
                <a:spcBef>
                  <a:spcPct val="0"/>
                </a:spcBef>
              </a:pPr>
              <a:t>1</a:t>
            </a:fld>
            <a:endParaRPr lang="en-CA" altLang="en-US">
              <a:latin typeface="Tahoma" panose="020B0604030504040204" pitchFamily="34" charset="0"/>
            </a:endParaRPr>
          </a:p>
        </p:txBody>
      </p:sp>
      <p:sp>
        <p:nvSpPr>
          <p:cNvPr id="5123" name="Rectangle 2"/>
          <p:cNvSpPr>
            <a:spLocks noGrp="1" noRot="1" noChangeAspect="1" noChangeArrowheads="1" noTextEdit="1"/>
          </p:cNvSpPr>
          <p:nvPr>
            <p:ph type="sldImg"/>
          </p:nvPr>
        </p:nvSpPr>
        <p:spPr>
          <a:ln/>
        </p:spPr>
      </p:sp>
      <p:sp>
        <p:nvSpPr>
          <p:cNvPr id="51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16163051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207963" y="1187450"/>
            <a:ext cx="8705850" cy="512191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303006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3166130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37786" y="0"/>
            <a:ext cx="9006214" cy="1176338"/>
          </a:xfrm>
        </p:spPr>
        <p:txBody>
          <a:bodyPr/>
          <a:lstStyle/>
          <a:p>
            <a:r>
              <a:rPr lang="en-US"/>
              <a:t>Click to edit Master title style</a:t>
            </a:r>
          </a:p>
        </p:txBody>
      </p:sp>
      <p:sp>
        <p:nvSpPr>
          <p:cNvPr id="3" name="Content Placeholder 2"/>
          <p:cNvSpPr>
            <a:spLocks noGrp="1"/>
          </p:cNvSpPr>
          <p:nvPr>
            <p:ph sz="half" idx="1"/>
          </p:nvPr>
        </p:nvSpPr>
        <p:spPr>
          <a:xfrm>
            <a:off x="457200" y="1176338"/>
            <a:ext cx="4038600" cy="49498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176338"/>
            <a:ext cx="4038600" cy="49498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499676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697380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4464203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48422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2734" y="0"/>
            <a:ext cx="9031266" cy="973138"/>
          </a:xfrm>
        </p:spPr>
        <p:txBody>
          <a:bodyPr/>
          <a:lstStyle/>
          <a:p>
            <a:r>
              <a:rPr lang="en-US"/>
              <a:t>Click to edit Master title style</a:t>
            </a:r>
          </a:p>
        </p:txBody>
      </p:sp>
      <p:sp>
        <p:nvSpPr>
          <p:cNvPr id="3" name="Table Placeholder 2"/>
          <p:cNvSpPr>
            <a:spLocks noGrp="1"/>
          </p:cNvSpPr>
          <p:nvPr>
            <p:ph type="tbl" idx="1"/>
          </p:nvPr>
        </p:nvSpPr>
        <p:spPr>
          <a:xfrm>
            <a:off x="457200" y="1176338"/>
            <a:ext cx="8229600" cy="4949825"/>
          </a:xfrm>
        </p:spPr>
        <p:txBody>
          <a:bodyPr/>
          <a:lstStyle/>
          <a:p>
            <a:pPr lvl="0"/>
            <a:endParaRPr lang="en-US" noProof="0"/>
          </a:p>
        </p:txBody>
      </p:sp>
    </p:spTree>
    <p:extLst>
      <p:ext uri="{BB962C8B-B14F-4D97-AF65-F5344CB8AC3E}">
        <p14:creationId xmlns:p14="http://schemas.microsoft.com/office/powerpoint/2010/main" val="10831109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026" name="Text Box 6"/>
          <p:cNvSpPr txBox="1">
            <a:spLocks noChangeArrowheads="1"/>
          </p:cNvSpPr>
          <p:nvPr userDrawn="1"/>
        </p:nvSpPr>
        <p:spPr bwMode="auto">
          <a:xfrm>
            <a:off x="1058863" y="0"/>
            <a:ext cx="17859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50000"/>
              </a:spcBef>
              <a:defRPr sz="2800">
                <a:solidFill>
                  <a:srgbClr val="3333FF"/>
                </a:solidFill>
                <a:latin typeface="Times New Roman" panose="02020603050405020304" pitchFamily="18" charset="0"/>
              </a:defRPr>
            </a:lvl1pPr>
            <a:lvl2pPr marL="742950" indent="-285750">
              <a:spcBef>
                <a:spcPct val="50000"/>
              </a:spcBef>
              <a:defRPr sz="2800">
                <a:solidFill>
                  <a:srgbClr val="3333FF"/>
                </a:solidFill>
                <a:latin typeface="Times New Roman" panose="02020603050405020304" pitchFamily="18" charset="0"/>
              </a:defRPr>
            </a:lvl2pPr>
            <a:lvl3pPr marL="1143000" indent="-228600">
              <a:spcBef>
                <a:spcPct val="50000"/>
              </a:spcBef>
              <a:defRPr sz="2800">
                <a:solidFill>
                  <a:srgbClr val="3333FF"/>
                </a:solidFill>
                <a:latin typeface="Times New Roman" panose="02020603050405020304" pitchFamily="18" charset="0"/>
              </a:defRPr>
            </a:lvl3pPr>
            <a:lvl4pPr marL="1600200" indent="-228600">
              <a:spcBef>
                <a:spcPct val="50000"/>
              </a:spcBef>
              <a:defRPr sz="2800">
                <a:solidFill>
                  <a:srgbClr val="3333FF"/>
                </a:solidFill>
                <a:latin typeface="Times New Roman" panose="02020603050405020304" pitchFamily="18" charset="0"/>
              </a:defRPr>
            </a:lvl4pPr>
            <a:lvl5pPr marL="2057400" indent="-228600">
              <a:spcBef>
                <a:spcPct val="50000"/>
              </a:spcBef>
              <a:defRPr sz="2800">
                <a:solidFill>
                  <a:srgbClr val="3333FF"/>
                </a:solidFill>
                <a:latin typeface="Times New Roman" panose="02020603050405020304" pitchFamily="18" charset="0"/>
              </a:defRPr>
            </a:lvl5pPr>
            <a:lvl6pPr marL="2514600" indent="-228600" eaLnBrk="0" fontAlgn="base" hangingPunct="0">
              <a:spcBef>
                <a:spcPct val="50000"/>
              </a:spcBef>
              <a:spcAft>
                <a:spcPct val="0"/>
              </a:spcAft>
              <a:defRPr sz="2800">
                <a:solidFill>
                  <a:srgbClr val="3333FF"/>
                </a:solidFill>
                <a:latin typeface="Times New Roman" panose="02020603050405020304" pitchFamily="18" charset="0"/>
              </a:defRPr>
            </a:lvl6pPr>
            <a:lvl7pPr marL="2971800" indent="-228600" eaLnBrk="0" fontAlgn="base" hangingPunct="0">
              <a:spcBef>
                <a:spcPct val="50000"/>
              </a:spcBef>
              <a:spcAft>
                <a:spcPct val="0"/>
              </a:spcAft>
              <a:defRPr sz="2800">
                <a:solidFill>
                  <a:srgbClr val="3333FF"/>
                </a:solidFill>
                <a:latin typeface="Times New Roman" panose="02020603050405020304" pitchFamily="18" charset="0"/>
              </a:defRPr>
            </a:lvl7pPr>
            <a:lvl8pPr marL="3429000" indent="-228600" eaLnBrk="0" fontAlgn="base" hangingPunct="0">
              <a:spcBef>
                <a:spcPct val="50000"/>
              </a:spcBef>
              <a:spcAft>
                <a:spcPct val="0"/>
              </a:spcAft>
              <a:defRPr sz="2800">
                <a:solidFill>
                  <a:srgbClr val="3333FF"/>
                </a:solidFill>
                <a:latin typeface="Times New Roman" panose="02020603050405020304" pitchFamily="18" charset="0"/>
              </a:defRPr>
            </a:lvl8pPr>
            <a:lvl9pPr marL="3886200" indent="-228600" eaLnBrk="0" fontAlgn="base" hangingPunct="0">
              <a:spcBef>
                <a:spcPct val="50000"/>
              </a:spcBef>
              <a:spcAft>
                <a:spcPct val="0"/>
              </a:spcAft>
              <a:defRPr sz="2800">
                <a:solidFill>
                  <a:srgbClr val="3333FF"/>
                </a:solidFill>
                <a:latin typeface="Times New Roman" panose="02020603050405020304" pitchFamily="18" charset="0"/>
              </a:defRPr>
            </a:lvl9pPr>
          </a:lstStyle>
          <a:p>
            <a:pPr algn="ctr" eaLnBrk="1" hangingPunct="1">
              <a:defRPr/>
            </a:pPr>
            <a:endParaRPr lang="en-US" altLang="en-US" sz="2400">
              <a:solidFill>
                <a:schemeClr val="tx1"/>
              </a:solidFill>
              <a:latin typeface="Arial" panose="020B0604020202020204" pitchFamily="34" charset="0"/>
            </a:endParaRPr>
          </a:p>
        </p:txBody>
      </p:sp>
      <p:sp>
        <p:nvSpPr>
          <p:cNvPr id="1027" name="Text Box 8"/>
          <p:cNvSpPr txBox="1">
            <a:spLocks noChangeArrowheads="1"/>
          </p:cNvSpPr>
          <p:nvPr userDrawn="1"/>
        </p:nvSpPr>
        <p:spPr bwMode="auto">
          <a:xfrm>
            <a:off x="0" y="85725"/>
            <a:ext cx="1785938"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50000"/>
              </a:spcBef>
              <a:defRPr sz="2800">
                <a:solidFill>
                  <a:srgbClr val="3333FF"/>
                </a:solidFill>
                <a:latin typeface="Times New Roman" panose="02020603050405020304" pitchFamily="18" charset="0"/>
              </a:defRPr>
            </a:lvl1pPr>
            <a:lvl2pPr marL="742950" indent="-285750">
              <a:spcBef>
                <a:spcPct val="50000"/>
              </a:spcBef>
              <a:defRPr sz="2800">
                <a:solidFill>
                  <a:srgbClr val="3333FF"/>
                </a:solidFill>
                <a:latin typeface="Times New Roman" panose="02020603050405020304" pitchFamily="18" charset="0"/>
              </a:defRPr>
            </a:lvl2pPr>
            <a:lvl3pPr marL="1143000" indent="-228600">
              <a:spcBef>
                <a:spcPct val="50000"/>
              </a:spcBef>
              <a:defRPr sz="2800">
                <a:solidFill>
                  <a:srgbClr val="3333FF"/>
                </a:solidFill>
                <a:latin typeface="Times New Roman" panose="02020603050405020304" pitchFamily="18" charset="0"/>
              </a:defRPr>
            </a:lvl3pPr>
            <a:lvl4pPr marL="1600200" indent="-228600">
              <a:spcBef>
                <a:spcPct val="50000"/>
              </a:spcBef>
              <a:defRPr sz="2800">
                <a:solidFill>
                  <a:srgbClr val="3333FF"/>
                </a:solidFill>
                <a:latin typeface="Times New Roman" panose="02020603050405020304" pitchFamily="18" charset="0"/>
              </a:defRPr>
            </a:lvl4pPr>
            <a:lvl5pPr marL="2057400" indent="-228600">
              <a:spcBef>
                <a:spcPct val="50000"/>
              </a:spcBef>
              <a:defRPr sz="2800">
                <a:solidFill>
                  <a:srgbClr val="3333FF"/>
                </a:solidFill>
                <a:latin typeface="Times New Roman" panose="02020603050405020304" pitchFamily="18" charset="0"/>
              </a:defRPr>
            </a:lvl5pPr>
            <a:lvl6pPr marL="2514600" indent="-228600" eaLnBrk="0" fontAlgn="base" hangingPunct="0">
              <a:spcBef>
                <a:spcPct val="50000"/>
              </a:spcBef>
              <a:spcAft>
                <a:spcPct val="0"/>
              </a:spcAft>
              <a:defRPr sz="2800">
                <a:solidFill>
                  <a:srgbClr val="3333FF"/>
                </a:solidFill>
                <a:latin typeface="Times New Roman" panose="02020603050405020304" pitchFamily="18" charset="0"/>
              </a:defRPr>
            </a:lvl6pPr>
            <a:lvl7pPr marL="2971800" indent="-228600" eaLnBrk="0" fontAlgn="base" hangingPunct="0">
              <a:spcBef>
                <a:spcPct val="50000"/>
              </a:spcBef>
              <a:spcAft>
                <a:spcPct val="0"/>
              </a:spcAft>
              <a:defRPr sz="2800">
                <a:solidFill>
                  <a:srgbClr val="3333FF"/>
                </a:solidFill>
                <a:latin typeface="Times New Roman" panose="02020603050405020304" pitchFamily="18" charset="0"/>
              </a:defRPr>
            </a:lvl7pPr>
            <a:lvl8pPr marL="3429000" indent="-228600" eaLnBrk="0" fontAlgn="base" hangingPunct="0">
              <a:spcBef>
                <a:spcPct val="50000"/>
              </a:spcBef>
              <a:spcAft>
                <a:spcPct val="0"/>
              </a:spcAft>
              <a:defRPr sz="2800">
                <a:solidFill>
                  <a:srgbClr val="3333FF"/>
                </a:solidFill>
                <a:latin typeface="Times New Roman" panose="02020603050405020304" pitchFamily="18" charset="0"/>
              </a:defRPr>
            </a:lvl8pPr>
            <a:lvl9pPr marL="3886200" indent="-228600" eaLnBrk="0" fontAlgn="base" hangingPunct="0">
              <a:spcBef>
                <a:spcPct val="50000"/>
              </a:spcBef>
              <a:spcAft>
                <a:spcPct val="0"/>
              </a:spcAft>
              <a:defRPr sz="2800">
                <a:solidFill>
                  <a:srgbClr val="3333FF"/>
                </a:solidFill>
                <a:latin typeface="Times New Roman" panose="02020603050405020304" pitchFamily="18" charset="0"/>
              </a:defRPr>
            </a:lvl9pPr>
          </a:lstStyle>
          <a:p>
            <a:pPr algn="r" eaLnBrk="1" hangingPunct="1">
              <a:defRPr/>
            </a:pPr>
            <a:endParaRPr lang="en-US" altLang="en-US" sz="4400">
              <a:solidFill>
                <a:srgbClr val="FEE692"/>
              </a:solidFill>
              <a:latin typeface="Arial Narrow" panose="020B0606020202030204" pitchFamily="34" charset="0"/>
            </a:endParaRPr>
          </a:p>
        </p:txBody>
      </p:sp>
      <p:sp>
        <p:nvSpPr>
          <p:cNvPr id="1028" name="Rectangle 8"/>
          <p:cNvSpPr>
            <a:spLocks noGrp="1" noChangeArrowheads="1"/>
          </p:cNvSpPr>
          <p:nvPr>
            <p:ph type="title"/>
          </p:nvPr>
        </p:nvSpPr>
        <p:spPr bwMode="auto">
          <a:xfrm>
            <a:off x="207962" y="0"/>
            <a:ext cx="8705851" cy="99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endParaRPr lang="en-US" altLang="en-US" dirty="0"/>
          </a:p>
        </p:txBody>
      </p:sp>
      <p:sp>
        <p:nvSpPr>
          <p:cNvPr id="1029" name="Rectangle 3"/>
          <p:cNvSpPr>
            <a:spLocks noGrp="1" noChangeArrowheads="1"/>
          </p:cNvSpPr>
          <p:nvPr>
            <p:ph type="body" idx="1"/>
          </p:nvPr>
        </p:nvSpPr>
        <p:spPr bwMode="auto">
          <a:xfrm>
            <a:off x="207963" y="1187450"/>
            <a:ext cx="8705850" cy="5119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pic>
        <p:nvPicPr>
          <p:cNvPr id="1030" name="Picture 17" descr="Pearson_Strap_Bound_White"/>
          <p:cNvPicPr>
            <a:picLocks noChangeAspect="1" noChangeArrowheads="1"/>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0" y="6356350"/>
            <a:ext cx="1909763"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1" name="Rectangle 10"/>
          <p:cNvSpPr>
            <a:spLocks noChangeArrowheads="1"/>
          </p:cNvSpPr>
          <p:nvPr userDrawn="1"/>
        </p:nvSpPr>
        <p:spPr bwMode="gray">
          <a:xfrm>
            <a:off x="0" y="6407150"/>
            <a:ext cx="9144000" cy="457200"/>
          </a:xfrm>
          <a:prstGeom prst="rect">
            <a:avLst/>
          </a:prstGeom>
          <a:solidFill>
            <a:srgbClr val="B2D234"/>
          </a:solidFill>
          <a:ln>
            <a:noFill/>
          </a:ln>
          <a:effectLst/>
        </p:spPr>
        <p:txBody>
          <a:bodyPr wrap="none" lIns="0" tIns="0" rIns="0" bIns="0" anchor="ctr"/>
          <a:lstStyle>
            <a:lvl1pPr>
              <a:spcBef>
                <a:spcPct val="50000"/>
              </a:spcBef>
              <a:defRPr sz="2800">
                <a:solidFill>
                  <a:srgbClr val="3333FF"/>
                </a:solidFill>
                <a:latin typeface="Times New Roman" panose="02020603050405020304" pitchFamily="18" charset="0"/>
              </a:defRPr>
            </a:lvl1pPr>
            <a:lvl2pPr marL="742950" indent="-285750">
              <a:spcBef>
                <a:spcPct val="50000"/>
              </a:spcBef>
              <a:defRPr sz="2800">
                <a:solidFill>
                  <a:srgbClr val="3333FF"/>
                </a:solidFill>
                <a:latin typeface="Times New Roman" panose="02020603050405020304" pitchFamily="18" charset="0"/>
              </a:defRPr>
            </a:lvl2pPr>
            <a:lvl3pPr marL="1143000" indent="-228600">
              <a:spcBef>
                <a:spcPct val="50000"/>
              </a:spcBef>
              <a:defRPr sz="2800">
                <a:solidFill>
                  <a:srgbClr val="3333FF"/>
                </a:solidFill>
                <a:latin typeface="Times New Roman" panose="02020603050405020304" pitchFamily="18" charset="0"/>
              </a:defRPr>
            </a:lvl3pPr>
            <a:lvl4pPr marL="1600200" indent="-228600">
              <a:spcBef>
                <a:spcPct val="50000"/>
              </a:spcBef>
              <a:defRPr sz="2800">
                <a:solidFill>
                  <a:srgbClr val="3333FF"/>
                </a:solidFill>
                <a:latin typeface="Times New Roman" panose="02020603050405020304" pitchFamily="18" charset="0"/>
              </a:defRPr>
            </a:lvl4pPr>
            <a:lvl5pPr marL="2057400" indent="-228600">
              <a:spcBef>
                <a:spcPct val="50000"/>
              </a:spcBef>
              <a:defRPr sz="2800">
                <a:solidFill>
                  <a:srgbClr val="3333FF"/>
                </a:solidFill>
                <a:latin typeface="Times New Roman" panose="02020603050405020304" pitchFamily="18" charset="0"/>
              </a:defRPr>
            </a:lvl5pPr>
            <a:lvl6pPr marL="2514600" indent="-228600" eaLnBrk="0" fontAlgn="base" hangingPunct="0">
              <a:spcBef>
                <a:spcPct val="50000"/>
              </a:spcBef>
              <a:spcAft>
                <a:spcPct val="0"/>
              </a:spcAft>
              <a:defRPr sz="2800">
                <a:solidFill>
                  <a:srgbClr val="3333FF"/>
                </a:solidFill>
                <a:latin typeface="Times New Roman" panose="02020603050405020304" pitchFamily="18" charset="0"/>
              </a:defRPr>
            </a:lvl6pPr>
            <a:lvl7pPr marL="2971800" indent="-228600" eaLnBrk="0" fontAlgn="base" hangingPunct="0">
              <a:spcBef>
                <a:spcPct val="50000"/>
              </a:spcBef>
              <a:spcAft>
                <a:spcPct val="0"/>
              </a:spcAft>
              <a:defRPr sz="2800">
                <a:solidFill>
                  <a:srgbClr val="3333FF"/>
                </a:solidFill>
                <a:latin typeface="Times New Roman" panose="02020603050405020304" pitchFamily="18" charset="0"/>
              </a:defRPr>
            </a:lvl7pPr>
            <a:lvl8pPr marL="3429000" indent="-228600" eaLnBrk="0" fontAlgn="base" hangingPunct="0">
              <a:spcBef>
                <a:spcPct val="50000"/>
              </a:spcBef>
              <a:spcAft>
                <a:spcPct val="0"/>
              </a:spcAft>
              <a:defRPr sz="2800">
                <a:solidFill>
                  <a:srgbClr val="3333FF"/>
                </a:solidFill>
                <a:latin typeface="Times New Roman" panose="02020603050405020304" pitchFamily="18" charset="0"/>
              </a:defRPr>
            </a:lvl8pPr>
            <a:lvl9pPr marL="3886200" indent="-228600" eaLnBrk="0" fontAlgn="base" hangingPunct="0">
              <a:spcBef>
                <a:spcPct val="50000"/>
              </a:spcBef>
              <a:spcAft>
                <a:spcPct val="0"/>
              </a:spcAft>
              <a:defRPr sz="2800">
                <a:solidFill>
                  <a:srgbClr val="3333FF"/>
                </a:solidFill>
                <a:latin typeface="Times New Roman" panose="02020603050405020304" pitchFamily="18" charset="0"/>
              </a:defRPr>
            </a:lvl9pPr>
          </a:lstStyle>
          <a:p>
            <a:pPr eaLnBrk="1" hangingPunct="1">
              <a:defRPr/>
            </a:pPr>
            <a:endParaRPr lang="en-US" altLang="en-US"/>
          </a:p>
        </p:txBody>
      </p:sp>
      <p:sp>
        <p:nvSpPr>
          <p:cNvPr id="1032" name="TextBox 16"/>
          <p:cNvSpPr txBox="1">
            <a:spLocks noChangeArrowheads="1"/>
          </p:cNvSpPr>
          <p:nvPr userDrawn="1"/>
        </p:nvSpPr>
        <p:spPr bwMode="auto">
          <a:xfrm>
            <a:off x="3435350" y="6503988"/>
            <a:ext cx="355917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50000"/>
              </a:spcBef>
              <a:defRPr sz="2800">
                <a:solidFill>
                  <a:srgbClr val="3333FF"/>
                </a:solidFill>
                <a:latin typeface="Times New Roman" panose="02020603050405020304" pitchFamily="18" charset="0"/>
              </a:defRPr>
            </a:lvl1pPr>
            <a:lvl2pPr marL="742950" indent="-285750">
              <a:spcBef>
                <a:spcPct val="50000"/>
              </a:spcBef>
              <a:defRPr sz="2800">
                <a:solidFill>
                  <a:srgbClr val="3333FF"/>
                </a:solidFill>
                <a:latin typeface="Times New Roman" panose="02020603050405020304" pitchFamily="18" charset="0"/>
              </a:defRPr>
            </a:lvl2pPr>
            <a:lvl3pPr marL="1143000" indent="-228600">
              <a:spcBef>
                <a:spcPct val="50000"/>
              </a:spcBef>
              <a:defRPr sz="2800">
                <a:solidFill>
                  <a:srgbClr val="3333FF"/>
                </a:solidFill>
                <a:latin typeface="Times New Roman" panose="02020603050405020304" pitchFamily="18" charset="0"/>
              </a:defRPr>
            </a:lvl3pPr>
            <a:lvl4pPr marL="1600200" indent="-228600">
              <a:spcBef>
                <a:spcPct val="50000"/>
              </a:spcBef>
              <a:defRPr sz="2800">
                <a:solidFill>
                  <a:srgbClr val="3333FF"/>
                </a:solidFill>
                <a:latin typeface="Times New Roman" panose="02020603050405020304" pitchFamily="18" charset="0"/>
              </a:defRPr>
            </a:lvl4pPr>
            <a:lvl5pPr marL="2057400" indent="-228600">
              <a:spcBef>
                <a:spcPct val="50000"/>
              </a:spcBef>
              <a:defRPr sz="2800">
                <a:solidFill>
                  <a:srgbClr val="3333FF"/>
                </a:solidFill>
                <a:latin typeface="Times New Roman" panose="02020603050405020304" pitchFamily="18" charset="0"/>
              </a:defRPr>
            </a:lvl5pPr>
            <a:lvl6pPr marL="2514600" indent="-228600" eaLnBrk="0" fontAlgn="base" hangingPunct="0">
              <a:spcBef>
                <a:spcPct val="50000"/>
              </a:spcBef>
              <a:spcAft>
                <a:spcPct val="0"/>
              </a:spcAft>
              <a:defRPr sz="2800">
                <a:solidFill>
                  <a:srgbClr val="3333FF"/>
                </a:solidFill>
                <a:latin typeface="Times New Roman" panose="02020603050405020304" pitchFamily="18" charset="0"/>
              </a:defRPr>
            </a:lvl6pPr>
            <a:lvl7pPr marL="2971800" indent="-228600" eaLnBrk="0" fontAlgn="base" hangingPunct="0">
              <a:spcBef>
                <a:spcPct val="50000"/>
              </a:spcBef>
              <a:spcAft>
                <a:spcPct val="0"/>
              </a:spcAft>
              <a:defRPr sz="2800">
                <a:solidFill>
                  <a:srgbClr val="3333FF"/>
                </a:solidFill>
                <a:latin typeface="Times New Roman" panose="02020603050405020304" pitchFamily="18" charset="0"/>
              </a:defRPr>
            </a:lvl7pPr>
            <a:lvl8pPr marL="3429000" indent="-228600" eaLnBrk="0" fontAlgn="base" hangingPunct="0">
              <a:spcBef>
                <a:spcPct val="50000"/>
              </a:spcBef>
              <a:spcAft>
                <a:spcPct val="0"/>
              </a:spcAft>
              <a:defRPr sz="2800">
                <a:solidFill>
                  <a:srgbClr val="3333FF"/>
                </a:solidFill>
                <a:latin typeface="Times New Roman" panose="02020603050405020304" pitchFamily="18" charset="0"/>
              </a:defRPr>
            </a:lvl8pPr>
            <a:lvl9pPr marL="3886200" indent="-228600" eaLnBrk="0" fontAlgn="base" hangingPunct="0">
              <a:spcBef>
                <a:spcPct val="50000"/>
              </a:spcBef>
              <a:spcAft>
                <a:spcPct val="0"/>
              </a:spcAft>
              <a:defRPr sz="2800">
                <a:solidFill>
                  <a:srgbClr val="3333FF"/>
                </a:solidFill>
                <a:latin typeface="Times New Roman" panose="02020603050405020304" pitchFamily="18" charset="0"/>
              </a:defRPr>
            </a:lvl9pPr>
          </a:lstStyle>
          <a:p>
            <a:pPr eaLnBrk="1" hangingPunct="1">
              <a:defRPr/>
            </a:pPr>
            <a:r>
              <a:rPr lang="en-US" altLang="en-US" sz="1200" dirty="0">
                <a:solidFill>
                  <a:schemeClr val="tx1"/>
                </a:solidFill>
                <a:cs typeface="Times New Roman" panose="02020603050405020304" pitchFamily="18" charset="0"/>
              </a:rPr>
              <a:t>Copyright © 2022, 2018, 2014 Pearson Education, Inc.</a:t>
            </a:r>
          </a:p>
        </p:txBody>
      </p:sp>
      <p:sp>
        <p:nvSpPr>
          <p:cNvPr id="1033" name="TextBox 17"/>
          <p:cNvSpPr txBox="1">
            <a:spLocks noChangeArrowheads="1"/>
          </p:cNvSpPr>
          <p:nvPr userDrawn="1"/>
        </p:nvSpPr>
        <p:spPr bwMode="auto">
          <a:xfrm>
            <a:off x="7545388" y="6461125"/>
            <a:ext cx="13684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50000"/>
              </a:spcBef>
              <a:defRPr sz="2800">
                <a:solidFill>
                  <a:srgbClr val="3333FF"/>
                </a:solidFill>
                <a:latin typeface="Times New Roman" panose="02020603050405020304" pitchFamily="18" charset="0"/>
              </a:defRPr>
            </a:lvl1pPr>
            <a:lvl2pPr marL="742950" indent="-285750">
              <a:spcBef>
                <a:spcPct val="50000"/>
              </a:spcBef>
              <a:defRPr sz="2800">
                <a:solidFill>
                  <a:srgbClr val="3333FF"/>
                </a:solidFill>
                <a:latin typeface="Times New Roman" panose="02020603050405020304" pitchFamily="18" charset="0"/>
              </a:defRPr>
            </a:lvl2pPr>
            <a:lvl3pPr marL="1143000" indent="-228600">
              <a:spcBef>
                <a:spcPct val="50000"/>
              </a:spcBef>
              <a:defRPr sz="2800">
                <a:solidFill>
                  <a:srgbClr val="3333FF"/>
                </a:solidFill>
                <a:latin typeface="Times New Roman" panose="02020603050405020304" pitchFamily="18" charset="0"/>
              </a:defRPr>
            </a:lvl3pPr>
            <a:lvl4pPr marL="1600200" indent="-228600">
              <a:spcBef>
                <a:spcPct val="50000"/>
              </a:spcBef>
              <a:defRPr sz="2800">
                <a:solidFill>
                  <a:srgbClr val="3333FF"/>
                </a:solidFill>
                <a:latin typeface="Times New Roman" panose="02020603050405020304" pitchFamily="18" charset="0"/>
              </a:defRPr>
            </a:lvl4pPr>
            <a:lvl5pPr marL="2057400" indent="-228600">
              <a:spcBef>
                <a:spcPct val="50000"/>
              </a:spcBef>
              <a:defRPr sz="2800">
                <a:solidFill>
                  <a:srgbClr val="3333FF"/>
                </a:solidFill>
                <a:latin typeface="Times New Roman" panose="02020603050405020304" pitchFamily="18" charset="0"/>
              </a:defRPr>
            </a:lvl5pPr>
            <a:lvl6pPr marL="2514600" indent="-228600" eaLnBrk="0" fontAlgn="base" hangingPunct="0">
              <a:spcBef>
                <a:spcPct val="50000"/>
              </a:spcBef>
              <a:spcAft>
                <a:spcPct val="0"/>
              </a:spcAft>
              <a:defRPr sz="2800">
                <a:solidFill>
                  <a:srgbClr val="3333FF"/>
                </a:solidFill>
                <a:latin typeface="Times New Roman" panose="02020603050405020304" pitchFamily="18" charset="0"/>
              </a:defRPr>
            </a:lvl6pPr>
            <a:lvl7pPr marL="2971800" indent="-228600" eaLnBrk="0" fontAlgn="base" hangingPunct="0">
              <a:spcBef>
                <a:spcPct val="50000"/>
              </a:spcBef>
              <a:spcAft>
                <a:spcPct val="0"/>
              </a:spcAft>
              <a:defRPr sz="2800">
                <a:solidFill>
                  <a:srgbClr val="3333FF"/>
                </a:solidFill>
                <a:latin typeface="Times New Roman" panose="02020603050405020304" pitchFamily="18" charset="0"/>
              </a:defRPr>
            </a:lvl7pPr>
            <a:lvl8pPr marL="3429000" indent="-228600" eaLnBrk="0" fontAlgn="base" hangingPunct="0">
              <a:spcBef>
                <a:spcPct val="50000"/>
              </a:spcBef>
              <a:spcAft>
                <a:spcPct val="0"/>
              </a:spcAft>
              <a:defRPr sz="2800">
                <a:solidFill>
                  <a:srgbClr val="3333FF"/>
                </a:solidFill>
                <a:latin typeface="Times New Roman" panose="02020603050405020304" pitchFamily="18" charset="0"/>
              </a:defRPr>
            </a:lvl8pPr>
            <a:lvl9pPr marL="3886200" indent="-228600" eaLnBrk="0" fontAlgn="base" hangingPunct="0">
              <a:spcBef>
                <a:spcPct val="50000"/>
              </a:spcBef>
              <a:spcAft>
                <a:spcPct val="0"/>
              </a:spcAft>
              <a:defRPr sz="2800">
                <a:solidFill>
                  <a:srgbClr val="3333FF"/>
                </a:solidFill>
                <a:latin typeface="Times New Roman" panose="02020603050405020304" pitchFamily="18" charset="0"/>
              </a:defRPr>
            </a:lvl9pPr>
          </a:lstStyle>
          <a:p>
            <a:pPr eaLnBrk="1" hangingPunct="1">
              <a:defRPr/>
            </a:pPr>
            <a:r>
              <a:rPr lang="en-US" altLang="en-US" sz="1800" dirty="0">
                <a:solidFill>
                  <a:schemeClr val="tx1"/>
                </a:solidFill>
                <a:latin typeface="Arial" panose="020B0604020202020204" pitchFamily="34" charset="0"/>
                <a:cs typeface="Arial" panose="020B0604020202020204" pitchFamily="34" charset="0"/>
              </a:rPr>
              <a:t>Slide - </a:t>
            </a:r>
            <a:fld id="{8DC64570-7FD5-4F38-8852-F169A1C7DD12}" type="slidenum">
              <a:rPr lang="en-US" altLang="en-US" sz="1800" smtClean="0">
                <a:solidFill>
                  <a:schemeClr val="tx1"/>
                </a:solidFill>
                <a:latin typeface="Arial" panose="020B0604020202020204" pitchFamily="34" charset="0"/>
                <a:cs typeface="Arial" panose="020B0604020202020204" pitchFamily="34" charset="0"/>
              </a:rPr>
              <a:pPr eaLnBrk="1" hangingPunct="1">
                <a:defRPr/>
              </a:pPr>
              <a:t>‹#›</a:t>
            </a:fld>
            <a:endParaRPr lang="en-US" altLang="en-US" sz="1800" dirty="0">
              <a:solidFill>
                <a:schemeClr val="tx1"/>
              </a:solidFill>
              <a:latin typeface="Arial" panose="020B0604020202020204" pitchFamily="34" charset="0"/>
              <a:cs typeface="Arial" panose="020B0604020202020204" pitchFamily="34" charset="0"/>
            </a:endParaRPr>
          </a:p>
        </p:txBody>
      </p:sp>
      <p:pic>
        <p:nvPicPr>
          <p:cNvPr id="1034" name="Shape 40"/>
          <p:cNvPicPr preferRelativeResize="0">
            <a:picLocks noChangeAspect="1" noChangeArrowheads="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207963" y="6472238"/>
            <a:ext cx="1082675" cy="32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6"/>
          <p:cNvSpPr txBox="1">
            <a:spLocks noChangeArrowheads="1"/>
          </p:cNvSpPr>
          <p:nvPr userDrawn="1"/>
        </p:nvSpPr>
        <p:spPr bwMode="auto">
          <a:xfrm>
            <a:off x="1363663" y="6524625"/>
            <a:ext cx="21209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50000"/>
              </a:spcBef>
              <a:defRPr sz="2800">
                <a:solidFill>
                  <a:srgbClr val="3333FF"/>
                </a:solidFill>
                <a:latin typeface="Times New Roman" panose="02020603050405020304" pitchFamily="18" charset="0"/>
              </a:defRPr>
            </a:lvl1pPr>
            <a:lvl2pPr marL="742950" indent="-285750">
              <a:spcBef>
                <a:spcPct val="50000"/>
              </a:spcBef>
              <a:defRPr sz="2800">
                <a:solidFill>
                  <a:srgbClr val="3333FF"/>
                </a:solidFill>
                <a:latin typeface="Times New Roman" panose="02020603050405020304" pitchFamily="18" charset="0"/>
              </a:defRPr>
            </a:lvl2pPr>
            <a:lvl3pPr marL="1143000" indent="-228600">
              <a:spcBef>
                <a:spcPct val="50000"/>
              </a:spcBef>
              <a:defRPr sz="2800">
                <a:solidFill>
                  <a:srgbClr val="3333FF"/>
                </a:solidFill>
                <a:latin typeface="Times New Roman" panose="02020603050405020304" pitchFamily="18" charset="0"/>
              </a:defRPr>
            </a:lvl3pPr>
            <a:lvl4pPr marL="1600200" indent="-228600">
              <a:spcBef>
                <a:spcPct val="50000"/>
              </a:spcBef>
              <a:defRPr sz="2800">
                <a:solidFill>
                  <a:srgbClr val="3333FF"/>
                </a:solidFill>
                <a:latin typeface="Times New Roman" panose="02020603050405020304" pitchFamily="18" charset="0"/>
              </a:defRPr>
            </a:lvl4pPr>
            <a:lvl5pPr marL="2057400" indent="-228600">
              <a:spcBef>
                <a:spcPct val="50000"/>
              </a:spcBef>
              <a:defRPr sz="2800">
                <a:solidFill>
                  <a:srgbClr val="3333FF"/>
                </a:solidFill>
                <a:latin typeface="Times New Roman" panose="02020603050405020304" pitchFamily="18" charset="0"/>
              </a:defRPr>
            </a:lvl5pPr>
            <a:lvl6pPr marL="2514600" indent="-228600" eaLnBrk="0" fontAlgn="base" hangingPunct="0">
              <a:spcBef>
                <a:spcPct val="50000"/>
              </a:spcBef>
              <a:spcAft>
                <a:spcPct val="0"/>
              </a:spcAft>
              <a:defRPr sz="2800">
                <a:solidFill>
                  <a:srgbClr val="3333FF"/>
                </a:solidFill>
                <a:latin typeface="Times New Roman" panose="02020603050405020304" pitchFamily="18" charset="0"/>
              </a:defRPr>
            </a:lvl6pPr>
            <a:lvl7pPr marL="2971800" indent="-228600" eaLnBrk="0" fontAlgn="base" hangingPunct="0">
              <a:spcBef>
                <a:spcPct val="50000"/>
              </a:spcBef>
              <a:spcAft>
                <a:spcPct val="0"/>
              </a:spcAft>
              <a:defRPr sz="2800">
                <a:solidFill>
                  <a:srgbClr val="3333FF"/>
                </a:solidFill>
                <a:latin typeface="Times New Roman" panose="02020603050405020304" pitchFamily="18" charset="0"/>
              </a:defRPr>
            </a:lvl7pPr>
            <a:lvl8pPr marL="3429000" indent="-228600" eaLnBrk="0" fontAlgn="base" hangingPunct="0">
              <a:spcBef>
                <a:spcPct val="50000"/>
              </a:spcBef>
              <a:spcAft>
                <a:spcPct val="0"/>
              </a:spcAft>
              <a:defRPr sz="2800">
                <a:solidFill>
                  <a:srgbClr val="3333FF"/>
                </a:solidFill>
                <a:latin typeface="Times New Roman" panose="02020603050405020304" pitchFamily="18" charset="0"/>
              </a:defRPr>
            </a:lvl8pPr>
            <a:lvl9pPr marL="3886200" indent="-228600" eaLnBrk="0" fontAlgn="base" hangingPunct="0">
              <a:spcBef>
                <a:spcPct val="50000"/>
              </a:spcBef>
              <a:spcAft>
                <a:spcPct val="0"/>
              </a:spcAft>
              <a:defRPr sz="2800">
                <a:solidFill>
                  <a:srgbClr val="3333FF"/>
                </a:solidFill>
                <a:latin typeface="Times New Roman" panose="02020603050405020304" pitchFamily="18" charset="0"/>
              </a:defRPr>
            </a:lvl9pPr>
          </a:lstStyle>
          <a:p>
            <a:pPr eaLnBrk="1" hangingPunct="1">
              <a:spcBef>
                <a:spcPts val="0"/>
              </a:spcBef>
              <a:spcAft>
                <a:spcPts val="1200"/>
              </a:spcAft>
              <a:defRPr/>
            </a:pPr>
            <a:r>
              <a:rPr lang="en-US" sz="1100" b="1" spc="205" dirty="0">
                <a:solidFill>
                  <a:schemeClr val="tx1"/>
                </a:solidFill>
                <a:ea typeface="Calibri" panose="020F0502020204030204" pitchFamily="34" charset="0"/>
              </a:rPr>
              <a:t>ALWAYS LEARNING</a:t>
            </a:r>
          </a:p>
        </p:txBody>
      </p:sp>
      <p:cxnSp>
        <p:nvCxnSpPr>
          <p:cNvPr id="1036" name="Straight Connector 2"/>
          <p:cNvCxnSpPr>
            <a:cxnSpLocks noChangeShapeType="1"/>
          </p:cNvCxnSpPr>
          <p:nvPr userDrawn="1"/>
        </p:nvCxnSpPr>
        <p:spPr bwMode="auto">
          <a:xfrm>
            <a:off x="0" y="1444625"/>
            <a:ext cx="914400" cy="9144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lgn="ctr">
                <a:solidFill>
                  <a:srgbClr val="000000"/>
                </a:solidFill>
                <a:round/>
                <a:headEnd/>
                <a:tailEnd/>
              </a14:hiddenLine>
            </a:ext>
          </a:extLst>
        </p:spPr>
      </p:cxnSp>
      <p:sp>
        <p:nvSpPr>
          <p:cNvPr id="14" name="Rectangle 10">
            <a:extLst>
              <a:ext uri="{FF2B5EF4-FFF2-40B4-BE49-F238E27FC236}">
                <a16:creationId xmlns:a16="http://schemas.microsoft.com/office/drawing/2014/main" xmlns="" id="{EE41540A-272F-497C-8086-CA044A217C48}"/>
              </a:ext>
            </a:extLst>
          </p:cNvPr>
          <p:cNvSpPr>
            <a:spLocks noChangeArrowheads="1"/>
          </p:cNvSpPr>
          <p:nvPr userDrawn="1"/>
        </p:nvSpPr>
        <p:spPr bwMode="gray">
          <a:xfrm>
            <a:off x="-1" y="1008065"/>
            <a:ext cx="9144000" cy="79369"/>
          </a:xfrm>
          <a:prstGeom prst="rect">
            <a:avLst/>
          </a:prstGeom>
          <a:solidFill>
            <a:srgbClr val="B2D234"/>
          </a:solidFill>
          <a:ln>
            <a:noFill/>
          </a:ln>
          <a:effectLst/>
        </p:spPr>
        <p:txBody>
          <a:bodyPr wrap="none" lIns="0" tIns="0" rIns="0" bIns="0" anchor="ctr"/>
          <a:lstStyle>
            <a:lvl1pPr>
              <a:spcBef>
                <a:spcPct val="50000"/>
              </a:spcBef>
              <a:defRPr sz="2800">
                <a:solidFill>
                  <a:srgbClr val="3333FF"/>
                </a:solidFill>
                <a:latin typeface="Times New Roman" panose="02020603050405020304" pitchFamily="18" charset="0"/>
              </a:defRPr>
            </a:lvl1pPr>
            <a:lvl2pPr marL="742950" indent="-285750">
              <a:spcBef>
                <a:spcPct val="50000"/>
              </a:spcBef>
              <a:defRPr sz="2800">
                <a:solidFill>
                  <a:srgbClr val="3333FF"/>
                </a:solidFill>
                <a:latin typeface="Times New Roman" panose="02020603050405020304" pitchFamily="18" charset="0"/>
              </a:defRPr>
            </a:lvl2pPr>
            <a:lvl3pPr marL="1143000" indent="-228600">
              <a:spcBef>
                <a:spcPct val="50000"/>
              </a:spcBef>
              <a:defRPr sz="2800">
                <a:solidFill>
                  <a:srgbClr val="3333FF"/>
                </a:solidFill>
                <a:latin typeface="Times New Roman" panose="02020603050405020304" pitchFamily="18" charset="0"/>
              </a:defRPr>
            </a:lvl3pPr>
            <a:lvl4pPr marL="1600200" indent="-228600">
              <a:spcBef>
                <a:spcPct val="50000"/>
              </a:spcBef>
              <a:defRPr sz="2800">
                <a:solidFill>
                  <a:srgbClr val="3333FF"/>
                </a:solidFill>
                <a:latin typeface="Times New Roman" panose="02020603050405020304" pitchFamily="18" charset="0"/>
              </a:defRPr>
            </a:lvl4pPr>
            <a:lvl5pPr marL="2057400" indent="-228600">
              <a:spcBef>
                <a:spcPct val="50000"/>
              </a:spcBef>
              <a:defRPr sz="2800">
                <a:solidFill>
                  <a:srgbClr val="3333FF"/>
                </a:solidFill>
                <a:latin typeface="Times New Roman" panose="02020603050405020304" pitchFamily="18" charset="0"/>
              </a:defRPr>
            </a:lvl5pPr>
            <a:lvl6pPr marL="2514600" indent="-228600" eaLnBrk="0" fontAlgn="base" hangingPunct="0">
              <a:spcBef>
                <a:spcPct val="50000"/>
              </a:spcBef>
              <a:spcAft>
                <a:spcPct val="0"/>
              </a:spcAft>
              <a:defRPr sz="2800">
                <a:solidFill>
                  <a:srgbClr val="3333FF"/>
                </a:solidFill>
                <a:latin typeface="Times New Roman" panose="02020603050405020304" pitchFamily="18" charset="0"/>
              </a:defRPr>
            </a:lvl6pPr>
            <a:lvl7pPr marL="2971800" indent="-228600" eaLnBrk="0" fontAlgn="base" hangingPunct="0">
              <a:spcBef>
                <a:spcPct val="50000"/>
              </a:spcBef>
              <a:spcAft>
                <a:spcPct val="0"/>
              </a:spcAft>
              <a:defRPr sz="2800">
                <a:solidFill>
                  <a:srgbClr val="3333FF"/>
                </a:solidFill>
                <a:latin typeface="Times New Roman" panose="02020603050405020304" pitchFamily="18" charset="0"/>
              </a:defRPr>
            </a:lvl7pPr>
            <a:lvl8pPr marL="3429000" indent="-228600" eaLnBrk="0" fontAlgn="base" hangingPunct="0">
              <a:spcBef>
                <a:spcPct val="50000"/>
              </a:spcBef>
              <a:spcAft>
                <a:spcPct val="0"/>
              </a:spcAft>
              <a:defRPr sz="2800">
                <a:solidFill>
                  <a:srgbClr val="3333FF"/>
                </a:solidFill>
                <a:latin typeface="Times New Roman" panose="02020603050405020304" pitchFamily="18" charset="0"/>
              </a:defRPr>
            </a:lvl8pPr>
            <a:lvl9pPr marL="3886200" indent="-228600" eaLnBrk="0" fontAlgn="base" hangingPunct="0">
              <a:spcBef>
                <a:spcPct val="50000"/>
              </a:spcBef>
              <a:spcAft>
                <a:spcPct val="0"/>
              </a:spcAft>
              <a:defRPr sz="2800">
                <a:solidFill>
                  <a:srgbClr val="3333FF"/>
                </a:solidFill>
                <a:latin typeface="Times New Roman" panose="02020603050405020304" pitchFamily="18" charset="0"/>
              </a:defRPr>
            </a:lvl9pPr>
          </a:lstStyle>
          <a:p>
            <a:pPr eaLnBrk="1" hangingPunct="1">
              <a:defRPr/>
            </a:pPr>
            <a:endParaRPr lang="en-US" altLang="en-US" dirty="0"/>
          </a:p>
        </p:txBody>
      </p:sp>
    </p:spTree>
  </p:cSld>
  <p:clrMap bg1="lt1" tx1="dk1" bg2="lt2" tx2="dk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 id="2147483660" r:id="rId5"/>
    <p:sldLayoutId id="2147483661" r:id="rId6"/>
    <p:sldLayoutId id="2147483662" r:id="rId7"/>
    <p:sldLayoutId id="2147483667" r:id="rId8"/>
  </p:sldLayoutIdLst>
  <p:hf hdr="0" dt="0"/>
  <p:txStyles>
    <p:titleStyle>
      <a:lvl1pPr algn="l" rtl="0" eaLnBrk="0" fontAlgn="base" hangingPunct="0">
        <a:lnSpc>
          <a:spcPct val="80000"/>
        </a:lnSpc>
        <a:spcBef>
          <a:spcPct val="0"/>
        </a:spcBef>
        <a:spcAft>
          <a:spcPct val="0"/>
        </a:spcAft>
        <a:defRPr sz="2800" b="1">
          <a:solidFill>
            <a:schemeClr val="tx1"/>
          </a:solidFill>
          <a:latin typeface="Times New Roman" panose="02020603050405020304" pitchFamily="18" charset="0"/>
          <a:ea typeface="+mj-ea"/>
          <a:cs typeface="+mj-cs"/>
        </a:defRPr>
      </a:lvl1pPr>
      <a:lvl2pPr algn="l" rtl="0" eaLnBrk="0" fontAlgn="base" hangingPunct="0">
        <a:lnSpc>
          <a:spcPct val="80000"/>
        </a:lnSpc>
        <a:spcBef>
          <a:spcPct val="0"/>
        </a:spcBef>
        <a:spcAft>
          <a:spcPct val="0"/>
        </a:spcAft>
        <a:defRPr sz="2800" b="1">
          <a:solidFill>
            <a:schemeClr val="tx1"/>
          </a:solidFill>
          <a:latin typeface="Times New Roman" panose="02020603050405020304" pitchFamily="18" charset="0"/>
        </a:defRPr>
      </a:lvl2pPr>
      <a:lvl3pPr algn="l" rtl="0" eaLnBrk="0" fontAlgn="base" hangingPunct="0">
        <a:lnSpc>
          <a:spcPct val="80000"/>
        </a:lnSpc>
        <a:spcBef>
          <a:spcPct val="0"/>
        </a:spcBef>
        <a:spcAft>
          <a:spcPct val="0"/>
        </a:spcAft>
        <a:defRPr sz="2800" b="1">
          <a:solidFill>
            <a:schemeClr val="tx1"/>
          </a:solidFill>
          <a:latin typeface="Times New Roman" panose="02020603050405020304" pitchFamily="18" charset="0"/>
        </a:defRPr>
      </a:lvl3pPr>
      <a:lvl4pPr algn="l" rtl="0" eaLnBrk="0" fontAlgn="base" hangingPunct="0">
        <a:lnSpc>
          <a:spcPct val="80000"/>
        </a:lnSpc>
        <a:spcBef>
          <a:spcPct val="0"/>
        </a:spcBef>
        <a:spcAft>
          <a:spcPct val="0"/>
        </a:spcAft>
        <a:defRPr sz="2800" b="1">
          <a:solidFill>
            <a:schemeClr val="tx1"/>
          </a:solidFill>
          <a:latin typeface="Times New Roman" panose="02020603050405020304" pitchFamily="18" charset="0"/>
        </a:defRPr>
      </a:lvl4pPr>
      <a:lvl5pPr algn="l" rtl="0" eaLnBrk="0" fontAlgn="base" hangingPunct="0">
        <a:lnSpc>
          <a:spcPct val="80000"/>
        </a:lnSpc>
        <a:spcBef>
          <a:spcPct val="0"/>
        </a:spcBef>
        <a:spcAft>
          <a:spcPct val="0"/>
        </a:spcAft>
        <a:defRPr sz="2800" b="1">
          <a:solidFill>
            <a:schemeClr val="tx1"/>
          </a:solidFill>
          <a:latin typeface="Times New Roman" panose="02020603050405020304" pitchFamily="18" charset="0"/>
        </a:defRPr>
      </a:lvl5pPr>
      <a:lvl6pPr marL="457200" algn="l" rtl="0" fontAlgn="base">
        <a:lnSpc>
          <a:spcPct val="80000"/>
        </a:lnSpc>
        <a:spcBef>
          <a:spcPct val="0"/>
        </a:spcBef>
        <a:spcAft>
          <a:spcPct val="0"/>
        </a:spcAft>
        <a:defRPr sz="3200" b="1">
          <a:solidFill>
            <a:srgbClr val="FFFFFF"/>
          </a:solidFill>
          <a:latin typeface="Arial Narrow" pitchFamily="34" charset="0"/>
        </a:defRPr>
      </a:lvl6pPr>
      <a:lvl7pPr marL="914400" algn="l" rtl="0" fontAlgn="base">
        <a:lnSpc>
          <a:spcPct val="80000"/>
        </a:lnSpc>
        <a:spcBef>
          <a:spcPct val="0"/>
        </a:spcBef>
        <a:spcAft>
          <a:spcPct val="0"/>
        </a:spcAft>
        <a:defRPr sz="3200" b="1">
          <a:solidFill>
            <a:srgbClr val="FFFFFF"/>
          </a:solidFill>
          <a:latin typeface="Arial Narrow" pitchFamily="34" charset="0"/>
        </a:defRPr>
      </a:lvl7pPr>
      <a:lvl8pPr marL="1371600" algn="l" rtl="0" fontAlgn="base">
        <a:lnSpc>
          <a:spcPct val="80000"/>
        </a:lnSpc>
        <a:spcBef>
          <a:spcPct val="0"/>
        </a:spcBef>
        <a:spcAft>
          <a:spcPct val="0"/>
        </a:spcAft>
        <a:defRPr sz="3200" b="1">
          <a:solidFill>
            <a:srgbClr val="FFFFFF"/>
          </a:solidFill>
          <a:latin typeface="Arial Narrow" pitchFamily="34" charset="0"/>
        </a:defRPr>
      </a:lvl8pPr>
      <a:lvl9pPr marL="1828800" algn="l" rtl="0" fontAlgn="base">
        <a:lnSpc>
          <a:spcPct val="80000"/>
        </a:lnSpc>
        <a:spcBef>
          <a:spcPct val="0"/>
        </a:spcBef>
        <a:spcAft>
          <a:spcPct val="0"/>
        </a:spcAft>
        <a:defRPr sz="3200" b="1">
          <a:solidFill>
            <a:srgbClr val="FFFFFF"/>
          </a:solidFill>
          <a:latin typeface="Arial Narrow" pitchFamily="34" charset="0"/>
        </a:defRPr>
      </a:lvl9pPr>
    </p:titleStyle>
    <p:bodyStyle>
      <a:lvl1pPr algn="l" rtl="0" eaLnBrk="0" fontAlgn="base" hangingPunct="0">
        <a:spcBef>
          <a:spcPct val="20000"/>
        </a:spcBef>
        <a:spcAft>
          <a:spcPct val="0"/>
        </a:spcAft>
        <a:defRPr sz="2800">
          <a:solidFill>
            <a:schemeClr val="tx1"/>
          </a:solidFill>
          <a:latin typeface="Times New Roman" panose="02020603050405020304" pitchFamily="18"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1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1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Rectangle 3"/>
          <p:cNvSpPr/>
          <p:nvPr/>
        </p:nvSpPr>
        <p:spPr bwMode="auto">
          <a:xfrm>
            <a:off x="0" y="0"/>
            <a:ext cx="9144000" cy="6411913"/>
          </a:xfrm>
          <a:prstGeom prst="rect">
            <a:avLst/>
          </a:prstGeom>
          <a:solidFill>
            <a:schemeClr val="bg1"/>
          </a:solidFill>
          <a:ln w="9525" cap="flat" cmpd="sng" algn="ctr">
            <a:noFill/>
            <a:prstDash val="solid"/>
            <a:round/>
            <a:headEnd type="none" w="med" len="med"/>
            <a:tailEnd type="none" w="med" len="med"/>
          </a:ln>
          <a:effectLst/>
        </p:spPr>
        <p:txBody>
          <a:bodyPr/>
          <a:lstStyle/>
          <a:p>
            <a:pPr eaLnBrk="1" hangingPunct="1">
              <a:spcBef>
                <a:spcPct val="50000"/>
              </a:spcBef>
              <a:defRPr/>
            </a:pPr>
            <a:endParaRPr lang="en-US" sz="2400">
              <a:latin typeface="Arial" charset="0"/>
            </a:endParaRPr>
          </a:p>
        </p:txBody>
      </p:sp>
      <p:sp>
        <p:nvSpPr>
          <p:cNvPr id="4099" name="Rectangle 22"/>
          <p:cNvSpPr>
            <a:spLocks noChangeArrowheads="1"/>
          </p:cNvSpPr>
          <p:nvPr/>
        </p:nvSpPr>
        <p:spPr bwMode="auto">
          <a:xfrm>
            <a:off x="304800" y="638175"/>
            <a:ext cx="4021138" cy="1219200"/>
          </a:xfrm>
          <a:prstGeom prst="rect">
            <a:avLst/>
          </a:prstGeom>
          <a:noFill/>
          <a:ln>
            <a:noFill/>
          </a:ln>
          <a:effectLst/>
          <a:extLst>
            <a:ext uri="{909E8E84-426E-40DD-AFC4-6F175D3DCCD1}">
              <a14:hiddenFill xmlns:a14="http://schemas.microsoft.com/office/drawing/2010/main">
                <a:solidFill>
                  <a:srgbClr val="0066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pPr>
            <a:r>
              <a:rPr lang="en-US" altLang="en-US" sz="5400" dirty="0">
                <a:solidFill>
                  <a:srgbClr val="FEE692"/>
                </a:solidFill>
                <a:cs typeface="Times New Roman" panose="02020603050405020304" pitchFamily="18" charset="0"/>
              </a:rPr>
              <a:t> </a:t>
            </a:r>
            <a:r>
              <a:rPr lang="en-US" altLang="en-US" sz="6000" b="1" dirty="0">
                <a:cs typeface="Times New Roman" panose="02020603050405020304" pitchFamily="18" charset="0"/>
              </a:rPr>
              <a:t>Chapter 5</a:t>
            </a:r>
          </a:p>
        </p:txBody>
      </p:sp>
      <p:sp>
        <p:nvSpPr>
          <p:cNvPr id="4100" name="Rectangle 3"/>
          <p:cNvSpPr>
            <a:spLocks noChangeArrowheads="1"/>
          </p:cNvSpPr>
          <p:nvPr/>
        </p:nvSpPr>
        <p:spPr bwMode="auto">
          <a:xfrm>
            <a:off x="609600" y="1933575"/>
            <a:ext cx="41910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r>
              <a:rPr lang="en-US" altLang="en-US" sz="3600" dirty="0">
                <a:cs typeface="Arial" panose="020B0604020202020204" pitchFamily="34" charset="0"/>
              </a:rPr>
              <a:t>Analytic Trigonometry</a:t>
            </a:r>
          </a:p>
        </p:txBody>
      </p:sp>
      <p:sp>
        <p:nvSpPr>
          <p:cNvPr id="4101" name="Text Box 37"/>
          <p:cNvSpPr txBox="1">
            <a:spLocks noChangeArrowheads="1"/>
          </p:cNvSpPr>
          <p:nvPr/>
        </p:nvSpPr>
        <p:spPr bwMode="auto">
          <a:xfrm>
            <a:off x="609599" y="4245817"/>
            <a:ext cx="4100179"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pPr>
            <a:r>
              <a:rPr lang="en-US" altLang="en-US" dirty="0"/>
              <a:t>5.1 Verifying Trigonometric Identities</a:t>
            </a:r>
          </a:p>
        </p:txBody>
      </p:sp>
      <p:pic>
        <p:nvPicPr>
          <p:cNvPr id="5" name="Picture 4" descr="Diagram&#10;&#10;Description automatically generated">
            <a:extLst>
              <a:ext uri="{FF2B5EF4-FFF2-40B4-BE49-F238E27FC236}">
                <a16:creationId xmlns:a16="http://schemas.microsoft.com/office/drawing/2014/main" xmlns="" id="{BE750543-3360-402F-801B-E039FF120F1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18063" y="638175"/>
            <a:ext cx="4193387" cy="5415702"/>
          </a:xfrm>
          <a:prstGeom prst="rect">
            <a:avLst/>
          </a:prstGeom>
          <a:solidFill>
            <a:srgbClr val="B2D234"/>
          </a:solid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altLang="en-US" dirty="0"/>
              <a:t>Example 8:  Working with Both Sides Separately to Verify an Identity</a:t>
            </a:r>
          </a:p>
        </p:txBody>
      </p:sp>
      <mc:AlternateContent xmlns:mc="http://schemas.openxmlformats.org/markup-compatibility/2006">
        <mc:Choice xmlns:a14="http://schemas.microsoft.com/office/drawing/2010/main" Requires="a14">
          <p:sp>
            <p:nvSpPr>
              <p:cNvPr id="49155" name="Rectangle 3"/>
              <p:cNvSpPr>
                <a:spLocks noGrp="1" noChangeArrowheads="1"/>
              </p:cNvSpPr>
              <p:nvPr>
                <p:ph idx="1"/>
              </p:nvPr>
            </p:nvSpPr>
            <p:spPr/>
            <p:txBody>
              <a:bodyPr/>
              <a:lstStyle/>
              <a:p>
                <a:pPr>
                  <a:lnSpc>
                    <a:spcPct val="125000"/>
                  </a:lnSpc>
                </a:pPr>
                <a:r>
                  <a:rPr lang="en-US" altLang="en-US" dirty="0"/>
                  <a:t>Verify the identity: </a:t>
                </a:r>
                <a14:m>
                  <m:oMath xmlns:m="http://schemas.openxmlformats.org/officeDocument/2006/math">
                    <m:f>
                      <m:fPr>
                        <m:ctrlPr>
                          <a:rPr lang="en-US" i="1">
                            <a:solidFill>
                              <a:srgbClr val="836967"/>
                            </a:solidFill>
                            <a:latin typeface="Cambria Math"/>
                          </a:rPr>
                        </m:ctrlPr>
                      </m:fPr>
                      <m:num>
                        <m:r>
                          <a:rPr lang="en-US">
                            <a:latin typeface="Cambria Math" panose="02040503050406030204" pitchFamily="18" charset="0"/>
                          </a:rPr>
                          <m:t>1</m:t>
                        </m:r>
                      </m:num>
                      <m:den>
                        <m:r>
                          <a:rPr lang="en-US">
                            <a:latin typeface="Cambria Math" panose="02040503050406030204" pitchFamily="18" charset="0"/>
                          </a:rPr>
                          <m:t>1+</m:t>
                        </m:r>
                        <m:r>
                          <m:rPr>
                            <m:sty m:val="p"/>
                          </m:rPr>
                          <a:rPr lang="en-US">
                            <a:latin typeface="Cambria Math" panose="02040503050406030204" pitchFamily="18" charset="0"/>
                          </a:rPr>
                          <m:t>sin</m:t>
                        </m:r>
                        <m:r>
                          <a:rPr lang="en-US" i="1">
                            <a:latin typeface="Cambria Math" panose="02040503050406030204" pitchFamily="18" charset="0"/>
                          </a:rPr>
                          <m:t>𝜃</m:t>
                        </m:r>
                      </m:den>
                    </m:f>
                    <m:r>
                      <a:rPr lang="en-US">
                        <a:latin typeface="Cambria Math" panose="02040503050406030204" pitchFamily="18" charset="0"/>
                      </a:rPr>
                      <m:t>+</m:t>
                    </m:r>
                    <m:f>
                      <m:fPr>
                        <m:ctrlPr>
                          <a:rPr lang="en-US" i="1">
                            <a:solidFill>
                              <a:srgbClr val="836967"/>
                            </a:solidFill>
                            <a:latin typeface="Cambria Math"/>
                          </a:rPr>
                        </m:ctrlPr>
                      </m:fPr>
                      <m:num>
                        <m:r>
                          <a:rPr lang="en-US">
                            <a:latin typeface="Cambria Math" panose="02040503050406030204" pitchFamily="18" charset="0"/>
                          </a:rPr>
                          <m:t>1</m:t>
                        </m:r>
                      </m:num>
                      <m:den>
                        <m:r>
                          <a:rPr lang="en-US">
                            <a:latin typeface="Cambria Math" panose="02040503050406030204" pitchFamily="18" charset="0"/>
                          </a:rPr>
                          <m:t>1−</m:t>
                        </m:r>
                        <m:r>
                          <m:rPr>
                            <m:sty m:val="p"/>
                          </m:rPr>
                          <a:rPr lang="en-US">
                            <a:latin typeface="Cambria Math" panose="02040503050406030204" pitchFamily="18" charset="0"/>
                          </a:rPr>
                          <m:t>sin</m:t>
                        </m:r>
                        <m:r>
                          <a:rPr lang="en-US" i="1">
                            <a:latin typeface="Cambria Math" panose="02040503050406030204" pitchFamily="18" charset="0"/>
                          </a:rPr>
                          <m:t>𝜃</m:t>
                        </m:r>
                      </m:den>
                    </m:f>
                    <m:r>
                      <a:rPr lang="en-US">
                        <a:latin typeface="Cambria Math" panose="02040503050406030204" pitchFamily="18" charset="0"/>
                      </a:rPr>
                      <m:t>=2+2</m:t>
                    </m:r>
                    <m:sSup>
                      <m:sSupPr>
                        <m:ctrlPr>
                          <a:rPr lang="en-US" i="1">
                            <a:solidFill>
                              <a:srgbClr val="836967"/>
                            </a:solidFill>
                            <a:latin typeface="Cambria Math"/>
                          </a:rPr>
                        </m:ctrlPr>
                      </m:sSupPr>
                      <m:e>
                        <m:r>
                          <m:rPr>
                            <m:sty m:val="p"/>
                          </m:rPr>
                          <a:rPr lang="en-US">
                            <a:latin typeface="Cambria Math" panose="02040503050406030204" pitchFamily="18" charset="0"/>
                          </a:rPr>
                          <m:t>tan</m:t>
                        </m:r>
                      </m:e>
                      <m:sup>
                        <m:r>
                          <a:rPr lang="en-US">
                            <a:latin typeface="Cambria Math" panose="02040503050406030204" pitchFamily="18" charset="0"/>
                          </a:rPr>
                          <m:t>2</m:t>
                        </m:r>
                      </m:sup>
                    </m:sSup>
                    <m:r>
                      <a:rPr lang="en-US" i="1">
                        <a:latin typeface="Cambria Math" panose="02040503050406030204" pitchFamily="18" charset="0"/>
                      </a:rPr>
                      <m:t>𝜃</m:t>
                    </m:r>
                  </m:oMath>
                </a14:m>
                <a:endParaRPr lang="en-US" altLang="en-US" dirty="0"/>
              </a:p>
              <a:p>
                <a:pPr>
                  <a:lnSpc>
                    <a:spcPct val="125000"/>
                  </a:lnSpc>
                </a:pPr>
                <a:r>
                  <a:rPr lang="en-US" altLang="en-US" b="1" dirty="0"/>
                  <a:t>We begin by working with the left </a:t>
                </a:r>
                <a:r>
                  <a:rPr lang="en-US" altLang="en-US" b="1" dirty="0" smtClean="0"/>
                  <a:t>side.</a:t>
                </a:r>
                <a:endParaRPr lang="en-US" altLang="en-US" b="1" dirty="0"/>
              </a:p>
              <a:p>
                <a:endParaRPr lang="en-US" altLang="en-US" dirty="0"/>
              </a:p>
            </p:txBody>
          </p:sp>
        </mc:Choice>
        <mc:Fallback>
          <p:sp>
            <p:nvSpPr>
              <p:cNvPr id="49155" name="Rectangle 3"/>
              <p:cNvSpPr>
                <a:spLocks noGrp="1" noRot="1" noChangeAspect="1" noMove="1" noResize="1" noEditPoints="1" noAdjustHandles="1" noChangeArrowheads="1" noChangeShapeType="1" noTextEdit="1"/>
              </p:cNvSpPr>
              <p:nvPr>
                <p:ph idx="1"/>
              </p:nvPr>
            </p:nvSpPr>
            <p:spPr>
              <a:blipFill rotWithShape="1">
                <a:blip r:embed="rId2"/>
                <a:stretch>
                  <a:fillRect l="-1401"/>
                </a:stretch>
              </a:blipFill>
            </p:spPr>
            <p:txBody>
              <a:bodyPr/>
              <a:lstStyle/>
              <a:p>
                <a:r>
                  <a:rPr lang="en-US">
                    <a:noFill/>
                  </a:rPr>
                  <a:t> </a:t>
                </a:r>
              </a:p>
            </p:txBody>
          </p:sp>
        </mc:Fallback>
      </mc:AlternateContent>
      <p:sp>
        <p:nvSpPr>
          <p:cNvPr id="14" name="Text Box 10">
            <a:extLst>
              <a:ext uri="{FF2B5EF4-FFF2-40B4-BE49-F238E27FC236}">
                <a16:creationId xmlns:a16="http://schemas.microsoft.com/office/drawing/2014/main" xmlns="" id="{0071F4E8-22D4-4CD6-AC33-D0ABA06D3CC4}"/>
              </a:ext>
            </a:extLst>
          </p:cNvPr>
          <p:cNvSpPr txBox="1">
            <a:spLocks noChangeArrowheads="1"/>
          </p:cNvSpPr>
          <p:nvPr/>
        </p:nvSpPr>
        <p:spPr bwMode="auto">
          <a:xfrm>
            <a:off x="7029964" y="1909309"/>
            <a:ext cx="1883849" cy="646331"/>
          </a:xfrm>
          <a:prstGeom prst="rect">
            <a:avLst/>
          </a:prstGeom>
          <a:noFill/>
          <a:ln w="12700" algn="ctr">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3333FF"/>
                </a:solidFill>
                <a:latin typeface="Arial" panose="020B0604020202020204" pitchFamily="34" charset="0"/>
              </a:defRPr>
            </a:lvl1pPr>
            <a:lvl2pPr marL="742950" indent="-285750" eaLnBrk="0" hangingPunct="0">
              <a:defRPr sz="2400">
                <a:solidFill>
                  <a:srgbClr val="3333FF"/>
                </a:solidFill>
                <a:latin typeface="Arial" panose="020B0604020202020204" pitchFamily="34" charset="0"/>
              </a:defRPr>
            </a:lvl2pPr>
            <a:lvl3pPr marL="1143000" indent="-228600" eaLnBrk="0" hangingPunct="0">
              <a:defRPr sz="2400">
                <a:solidFill>
                  <a:srgbClr val="3333FF"/>
                </a:solidFill>
                <a:latin typeface="Arial" panose="020B0604020202020204" pitchFamily="34" charset="0"/>
              </a:defRPr>
            </a:lvl3pPr>
            <a:lvl4pPr marL="1600200" indent="-228600" eaLnBrk="0" hangingPunct="0">
              <a:defRPr sz="2400">
                <a:solidFill>
                  <a:srgbClr val="3333FF"/>
                </a:solidFill>
                <a:latin typeface="Arial" panose="020B0604020202020204" pitchFamily="34" charset="0"/>
              </a:defRPr>
            </a:lvl4pPr>
            <a:lvl5pPr marL="2057400" indent="-228600" eaLnBrk="0" hangingPunct="0">
              <a:defRPr sz="2400">
                <a:solidFill>
                  <a:srgbClr val="3333FF"/>
                </a:solidFill>
                <a:latin typeface="Arial" panose="020B0604020202020204" pitchFamily="34" charset="0"/>
              </a:defRPr>
            </a:lvl5pPr>
            <a:lvl6pPr marL="2514600" indent="-228600" eaLnBrk="0" fontAlgn="base" hangingPunct="0">
              <a:spcBef>
                <a:spcPct val="50000"/>
              </a:spcBef>
              <a:spcAft>
                <a:spcPct val="0"/>
              </a:spcAft>
              <a:defRPr sz="2400">
                <a:solidFill>
                  <a:srgbClr val="3333FF"/>
                </a:solidFill>
                <a:latin typeface="Arial" panose="020B0604020202020204" pitchFamily="34" charset="0"/>
              </a:defRPr>
            </a:lvl6pPr>
            <a:lvl7pPr marL="2971800" indent="-228600" eaLnBrk="0" fontAlgn="base" hangingPunct="0">
              <a:spcBef>
                <a:spcPct val="50000"/>
              </a:spcBef>
              <a:spcAft>
                <a:spcPct val="0"/>
              </a:spcAft>
              <a:defRPr sz="2400">
                <a:solidFill>
                  <a:srgbClr val="3333FF"/>
                </a:solidFill>
                <a:latin typeface="Arial" panose="020B0604020202020204" pitchFamily="34" charset="0"/>
              </a:defRPr>
            </a:lvl7pPr>
            <a:lvl8pPr marL="3429000" indent="-228600" eaLnBrk="0" fontAlgn="base" hangingPunct="0">
              <a:spcBef>
                <a:spcPct val="50000"/>
              </a:spcBef>
              <a:spcAft>
                <a:spcPct val="0"/>
              </a:spcAft>
              <a:defRPr sz="2400">
                <a:solidFill>
                  <a:srgbClr val="3333FF"/>
                </a:solidFill>
                <a:latin typeface="Arial" panose="020B0604020202020204" pitchFamily="34" charset="0"/>
              </a:defRPr>
            </a:lvl8pPr>
            <a:lvl9pPr marL="3886200" indent="-228600" eaLnBrk="0" fontAlgn="base" hangingPunct="0">
              <a:spcBef>
                <a:spcPct val="50000"/>
              </a:spcBef>
              <a:spcAft>
                <a:spcPct val="0"/>
              </a:spcAft>
              <a:defRPr sz="2400">
                <a:solidFill>
                  <a:srgbClr val="3333FF"/>
                </a:solidFill>
                <a:latin typeface="Arial" panose="020B0604020202020204" pitchFamily="34" charset="0"/>
              </a:defRPr>
            </a:lvl9pPr>
          </a:lstStyle>
          <a:p>
            <a:pPr eaLnBrk="1" hangingPunct="1">
              <a:spcBef>
                <a:spcPct val="0"/>
              </a:spcBef>
            </a:pPr>
            <a:r>
              <a:rPr lang="en-US" altLang="en-US" sz="1800" dirty="0">
                <a:solidFill>
                  <a:srgbClr val="0033CC"/>
                </a:solidFill>
                <a:latin typeface="Times New Roman" panose="02020603050405020304" pitchFamily="18" charset="0"/>
              </a:rPr>
              <a:t>Rewrite each side </a:t>
            </a:r>
          </a:p>
          <a:p>
            <a:pPr eaLnBrk="1" hangingPunct="1">
              <a:spcBef>
                <a:spcPct val="0"/>
              </a:spcBef>
            </a:pPr>
            <a:r>
              <a:rPr lang="en-US" altLang="en-US" sz="1800" dirty="0">
                <a:solidFill>
                  <a:srgbClr val="0033CC"/>
                </a:solidFill>
                <a:latin typeface="Times New Roman" panose="02020603050405020304" pitchFamily="18" charset="0"/>
              </a:rPr>
              <a:t>with the LCD.</a:t>
            </a:r>
            <a:endParaRPr lang="en-US" altLang="en-US" sz="1800" dirty="0">
              <a:solidFill>
                <a:srgbClr val="0033CC"/>
              </a:solidFill>
            </a:endParaRPr>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xmlns="" id="{50E6C4F1-EFFB-4986-8342-D015805DD010}"/>
                  </a:ext>
                </a:extLst>
              </p:cNvPr>
              <p:cNvSpPr txBox="1"/>
              <p:nvPr/>
            </p:nvSpPr>
            <p:spPr>
              <a:xfrm>
                <a:off x="-10773" y="2529506"/>
                <a:ext cx="9143319" cy="874598"/>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US" sz="2400" i="1" smtClean="0">
                              <a:solidFill>
                                <a:schemeClr val="tx1"/>
                              </a:solidFill>
                              <a:latin typeface="Cambria Math"/>
                            </a:rPr>
                          </m:ctrlPr>
                        </m:fPr>
                        <m:num>
                          <m:r>
                            <a:rPr lang="en-US" sz="2400">
                              <a:solidFill>
                                <a:schemeClr val="tx1"/>
                              </a:solidFill>
                              <a:latin typeface="Cambria Math" panose="02040503050406030204" pitchFamily="18" charset="0"/>
                            </a:rPr>
                            <m:t>1</m:t>
                          </m:r>
                        </m:num>
                        <m:den>
                          <m:r>
                            <a:rPr lang="en-US" sz="2400" i="0">
                              <a:solidFill>
                                <a:schemeClr val="tx1"/>
                              </a:solidFill>
                              <a:latin typeface="Cambria Math" panose="02040503050406030204" pitchFamily="18" charset="0"/>
                            </a:rPr>
                            <m:t>1+</m:t>
                          </m:r>
                          <m:r>
                            <m:rPr>
                              <m:sty m:val="p"/>
                            </m:rPr>
                            <a:rPr lang="en-US" sz="2400" i="0">
                              <a:solidFill>
                                <a:schemeClr val="tx1"/>
                              </a:solidFill>
                              <a:latin typeface="Cambria Math" panose="02040503050406030204" pitchFamily="18" charset="0"/>
                            </a:rPr>
                            <m:t>sin</m:t>
                          </m:r>
                          <m:r>
                            <a:rPr lang="en-US" sz="2400" i="1">
                              <a:solidFill>
                                <a:schemeClr val="tx1"/>
                              </a:solidFill>
                              <a:latin typeface="Cambria Math" panose="02040503050406030204" pitchFamily="18" charset="0"/>
                            </a:rPr>
                            <m:t>𝜃</m:t>
                          </m:r>
                        </m:den>
                      </m:f>
                      <m:r>
                        <a:rPr lang="en-US" sz="2400" i="0">
                          <a:solidFill>
                            <a:schemeClr val="tx1"/>
                          </a:solidFill>
                          <a:latin typeface="Cambria Math" panose="02040503050406030204" pitchFamily="18" charset="0"/>
                        </a:rPr>
                        <m:t>+</m:t>
                      </m:r>
                      <m:f>
                        <m:fPr>
                          <m:ctrlPr>
                            <a:rPr lang="en-US" sz="2400" i="1">
                              <a:solidFill>
                                <a:schemeClr val="tx1"/>
                              </a:solidFill>
                              <a:latin typeface="Cambria Math"/>
                            </a:rPr>
                          </m:ctrlPr>
                        </m:fPr>
                        <m:num>
                          <m:r>
                            <a:rPr lang="en-US" sz="2400" i="0">
                              <a:solidFill>
                                <a:schemeClr val="tx1"/>
                              </a:solidFill>
                              <a:latin typeface="Cambria Math" panose="02040503050406030204" pitchFamily="18" charset="0"/>
                            </a:rPr>
                            <m:t>1</m:t>
                          </m:r>
                        </m:num>
                        <m:den>
                          <m:r>
                            <a:rPr lang="en-US" sz="2400" i="0">
                              <a:solidFill>
                                <a:schemeClr val="tx1"/>
                              </a:solidFill>
                              <a:latin typeface="Cambria Math" panose="02040503050406030204" pitchFamily="18" charset="0"/>
                            </a:rPr>
                            <m:t>1−</m:t>
                          </m:r>
                          <m:r>
                            <m:rPr>
                              <m:sty m:val="p"/>
                            </m:rPr>
                            <a:rPr lang="en-US" sz="2400" i="0">
                              <a:solidFill>
                                <a:schemeClr val="tx1"/>
                              </a:solidFill>
                              <a:latin typeface="Cambria Math" panose="02040503050406030204" pitchFamily="18" charset="0"/>
                            </a:rPr>
                            <m:t>sin</m:t>
                          </m:r>
                          <m:r>
                            <a:rPr lang="en-US" sz="2400" i="1">
                              <a:solidFill>
                                <a:schemeClr val="tx1"/>
                              </a:solidFill>
                              <a:latin typeface="Cambria Math" panose="02040503050406030204" pitchFamily="18" charset="0"/>
                            </a:rPr>
                            <m:t>𝜃</m:t>
                          </m:r>
                        </m:den>
                      </m:f>
                      <m:r>
                        <a:rPr lang="en-US" sz="2400" i="0">
                          <a:solidFill>
                            <a:schemeClr val="tx1"/>
                          </a:solidFill>
                          <a:latin typeface="Cambria Math" panose="02040503050406030204" pitchFamily="18" charset="0"/>
                        </a:rPr>
                        <m:t>=</m:t>
                      </m:r>
                      <m:f>
                        <m:fPr>
                          <m:ctrlPr>
                            <a:rPr lang="en-US" sz="2400" i="1">
                              <a:solidFill>
                                <a:schemeClr val="tx1"/>
                              </a:solidFill>
                              <a:latin typeface="Cambria Math"/>
                            </a:rPr>
                          </m:ctrlPr>
                        </m:fPr>
                        <m:num>
                          <m:d>
                            <m:dPr>
                              <m:begChr m:val=""/>
                              <m:sepChr m:val="("/>
                              <m:ctrlPr>
                                <a:rPr lang="en-US" sz="2400" i="1">
                                  <a:solidFill>
                                    <a:schemeClr val="tx1"/>
                                  </a:solidFill>
                                  <a:latin typeface="Cambria Math"/>
                                </a:rPr>
                              </m:ctrlPr>
                            </m:dPr>
                            <m:e>
                              <m:r>
                                <a:rPr lang="en-US" sz="2400" i="0">
                                  <a:solidFill>
                                    <a:schemeClr val="tx1"/>
                                  </a:solidFill>
                                  <a:latin typeface="Cambria Math" panose="02040503050406030204" pitchFamily="18" charset="0"/>
                                </a:rPr>
                                <m:t>1</m:t>
                              </m:r>
                            </m:e>
                            <m:e>
                              <m:r>
                                <a:rPr lang="en-US" sz="2400" i="0">
                                  <a:solidFill>
                                    <a:schemeClr val="tx1"/>
                                  </a:solidFill>
                                  <a:latin typeface="Cambria Math" panose="02040503050406030204" pitchFamily="18" charset="0"/>
                                </a:rPr>
                                <m:t>1−</m:t>
                              </m:r>
                              <m:r>
                                <m:rPr>
                                  <m:sty m:val="p"/>
                                </m:rPr>
                                <a:rPr lang="en-US" sz="2400" i="0">
                                  <a:solidFill>
                                    <a:schemeClr val="tx1"/>
                                  </a:solidFill>
                                  <a:latin typeface="Cambria Math" panose="02040503050406030204" pitchFamily="18" charset="0"/>
                                </a:rPr>
                                <m:t>sin</m:t>
                              </m:r>
                              <m:r>
                                <a:rPr lang="en-US" sz="2400" i="1">
                                  <a:solidFill>
                                    <a:schemeClr val="tx1"/>
                                  </a:solidFill>
                                  <a:latin typeface="Cambria Math" panose="02040503050406030204" pitchFamily="18" charset="0"/>
                                </a:rPr>
                                <m:t>𝜃</m:t>
                              </m:r>
                            </m:e>
                          </m:d>
                        </m:num>
                        <m:den>
                          <m:r>
                            <a:rPr lang="en-US" sz="2400" b="0" i="1" smtClean="0">
                              <a:solidFill>
                                <a:schemeClr val="tx1"/>
                              </a:solidFill>
                              <a:latin typeface="Cambria Math" panose="02040503050406030204" pitchFamily="18" charset="0"/>
                            </a:rPr>
                            <m:t>(</m:t>
                          </m:r>
                          <m:r>
                            <a:rPr lang="en-US" sz="2400">
                              <a:solidFill>
                                <a:schemeClr val="tx1"/>
                              </a:solidFill>
                              <a:latin typeface="Cambria Math" panose="02040503050406030204" pitchFamily="18" charset="0"/>
                            </a:rPr>
                            <m:t>1+</m:t>
                          </m:r>
                          <m:r>
                            <m:rPr>
                              <m:sty m:val="p"/>
                            </m:rPr>
                            <a:rPr lang="en-US" sz="2400">
                              <a:solidFill>
                                <a:schemeClr val="tx1"/>
                              </a:solidFill>
                              <a:latin typeface="Cambria Math" panose="02040503050406030204" pitchFamily="18" charset="0"/>
                            </a:rPr>
                            <m:t>sin</m:t>
                          </m:r>
                          <m:r>
                            <a:rPr lang="en-US" sz="2400" i="1">
                              <a:solidFill>
                                <a:schemeClr val="tx1"/>
                              </a:solidFill>
                              <a:latin typeface="Cambria Math" panose="02040503050406030204" pitchFamily="18" charset="0"/>
                            </a:rPr>
                            <m:t>𝜃</m:t>
                          </m:r>
                          <m:r>
                            <a:rPr lang="en-US" sz="2400" b="0" i="1" smtClean="0">
                              <a:solidFill>
                                <a:schemeClr val="tx1"/>
                              </a:solidFill>
                              <a:latin typeface="Cambria Math" panose="02040503050406030204" pitchFamily="18" charset="0"/>
                            </a:rPr>
                            <m:t>)(</m:t>
                          </m:r>
                          <m:r>
                            <a:rPr lang="en-US" sz="2400">
                              <a:solidFill>
                                <a:schemeClr val="tx1"/>
                              </a:solidFill>
                              <a:latin typeface="Cambria Math" panose="02040503050406030204" pitchFamily="18" charset="0"/>
                            </a:rPr>
                            <m:t>1</m:t>
                          </m:r>
                          <m:r>
                            <a:rPr lang="en-US" sz="2400" b="0" i="0" smtClean="0">
                              <a:solidFill>
                                <a:schemeClr val="tx1"/>
                              </a:solidFill>
                              <a:latin typeface="Cambria Math" panose="02040503050406030204" pitchFamily="18" charset="0"/>
                            </a:rPr>
                            <m:t>−</m:t>
                          </m:r>
                          <m:r>
                            <m:rPr>
                              <m:sty m:val="p"/>
                            </m:rPr>
                            <a:rPr lang="en-US" sz="2400">
                              <a:solidFill>
                                <a:schemeClr val="tx1"/>
                              </a:solidFill>
                              <a:latin typeface="Cambria Math" panose="02040503050406030204" pitchFamily="18" charset="0"/>
                            </a:rPr>
                            <m:t>sin</m:t>
                          </m:r>
                          <m:r>
                            <a:rPr lang="en-US" sz="2400" i="1">
                              <a:solidFill>
                                <a:schemeClr val="tx1"/>
                              </a:solidFill>
                              <a:latin typeface="Cambria Math" panose="02040503050406030204" pitchFamily="18" charset="0"/>
                            </a:rPr>
                            <m:t>𝜃</m:t>
                          </m:r>
                          <m:r>
                            <a:rPr lang="en-US" sz="2400" b="0" i="1" smtClean="0">
                              <a:solidFill>
                                <a:schemeClr val="tx1"/>
                              </a:solidFill>
                              <a:latin typeface="Cambria Math" panose="02040503050406030204" pitchFamily="18" charset="0"/>
                            </a:rPr>
                            <m:t>)</m:t>
                          </m:r>
                        </m:den>
                      </m:f>
                      <m:r>
                        <a:rPr lang="en-US" sz="2400" i="0">
                          <a:solidFill>
                            <a:schemeClr val="tx1"/>
                          </a:solidFill>
                          <a:latin typeface="Cambria Math" panose="02040503050406030204" pitchFamily="18" charset="0"/>
                        </a:rPr>
                        <m:t>+</m:t>
                      </m:r>
                      <m:f>
                        <m:fPr>
                          <m:ctrlPr>
                            <a:rPr lang="en-US" sz="2400" i="1">
                              <a:solidFill>
                                <a:schemeClr val="tx1"/>
                              </a:solidFill>
                              <a:latin typeface="Cambria Math"/>
                            </a:rPr>
                          </m:ctrlPr>
                        </m:fPr>
                        <m:num>
                          <m:d>
                            <m:dPr>
                              <m:begChr m:val=""/>
                              <m:sepChr m:val="("/>
                              <m:ctrlPr>
                                <a:rPr lang="en-US" sz="2400" i="1">
                                  <a:solidFill>
                                    <a:schemeClr val="tx1"/>
                                  </a:solidFill>
                                  <a:latin typeface="Cambria Math"/>
                                </a:rPr>
                              </m:ctrlPr>
                            </m:dPr>
                            <m:e>
                              <m:r>
                                <a:rPr lang="en-US" sz="2400" i="0">
                                  <a:solidFill>
                                    <a:schemeClr val="tx1"/>
                                  </a:solidFill>
                                  <a:latin typeface="Cambria Math" panose="02040503050406030204" pitchFamily="18" charset="0"/>
                                </a:rPr>
                                <m:t>1</m:t>
                              </m:r>
                            </m:e>
                            <m:e>
                              <m:r>
                                <a:rPr lang="en-US" sz="2400" i="0">
                                  <a:solidFill>
                                    <a:schemeClr val="tx1"/>
                                  </a:solidFill>
                                  <a:latin typeface="Cambria Math" panose="02040503050406030204" pitchFamily="18" charset="0"/>
                                </a:rPr>
                                <m:t>1+</m:t>
                              </m:r>
                              <m:r>
                                <m:rPr>
                                  <m:sty m:val="p"/>
                                </m:rPr>
                                <a:rPr lang="en-US" sz="2400" i="0">
                                  <a:solidFill>
                                    <a:schemeClr val="tx1"/>
                                  </a:solidFill>
                                  <a:latin typeface="Cambria Math" panose="02040503050406030204" pitchFamily="18" charset="0"/>
                                </a:rPr>
                                <m:t>sin</m:t>
                              </m:r>
                              <m:r>
                                <a:rPr lang="en-US" sz="2400" i="1">
                                  <a:solidFill>
                                    <a:schemeClr val="tx1"/>
                                  </a:solidFill>
                                  <a:latin typeface="Cambria Math" panose="02040503050406030204" pitchFamily="18" charset="0"/>
                                </a:rPr>
                                <m:t>𝜃</m:t>
                              </m:r>
                            </m:e>
                          </m:d>
                        </m:num>
                        <m:den>
                          <m:r>
                            <a:rPr lang="en-US" sz="2400" i="1">
                              <a:solidFill>
                                <a:schemeClr val="tx1"/>
                              </a:solidFill>
                              <a:latin typeface="Cambria Math" panose="02040503050406030204" pitchFamily="18" charset="0"/>
                            </a:rPr>
                            <m:t>(</m:t>
                          </m:r>
                          <m:r>
                            <a:rPr lang="en-US" sz="2400">
                              <a:solidFill>
                                <a:schemeClr val="tx1"/>
                              </a:solidFill>
                              <a:latin typeface="Cambria Math" panose="02040503050406030204" pitchFamily="18" charset="0"/>
                            </a:rPr>
                            <m:t>1+</m:t>
                          </m:r>
                          <m:r>
                            <m:rPr>
                              <m:sty m:val="p"/>
                            </m:rPr>
                            <a:rPr lang="en-US" sz="2400">
                              <a:solidFill>
                                <a:schemeClr val="tx1"/>
                              </a:solidFill>
                              <a:latin typeface="Cambria Math" panose="02040503050406030204" pitchFamily="18" charset="0"/>
                            </a:rPr>
                            <m:t>sin</m:t>
                          </m:r>
                          <m:r>
                            <a:rPr lang="en-US" sz="2400" i="1">
                              <a:solidFill>
                                <a:schemeClr val="tx1"/>
                              </a:solidFill>
                              <a:latin typeface="Cambria Math" panose="02040503050406030204" pitchFamily="18" charset="0"/>
                            </a:rPr>
                            <m:t>𝜃</m:t>
                          </m:r>
                          <m:r>
                            <a:rPr lang="en-US" sz="2400" i="1">
                              <a:solidFill>
                                <a:schemeClr val="tx1"/>
                              </a:solidFill>
                              <a:latin typeface="Cambria Math" panose="02040503050406030204" pitchFamily="18" charset="0"/>
                            </a:rPr>
                            <m:t>)(</m:t>
                          </m:r>
                          <m:r>
                            <a:rPr lang="en-US" sz="2400">
                              <a:solidFill>
                                <a:schemeClr val="tx1"/>
                              </a:solidFill>
                              <a:latin typeface="Cambria Math" panose="02040503050406030204" pitchFamily="18" charset="0"/>
                            </a:rPr>
                            <m:t>1−</m:t>
                          </m:r>
                          <m:r>
                            <m:rPr>
                              <m:sty m:val="p"/>
                            </m:rPr>
                            <a:rPr lang="en-US" sz="2400">
                              <a:solidFill>
                                <a:schemeClr val="tx1"/>
                              </a:solidFill>
                              <a:latin typeface="Cambria Math" panose="02040503050406030204" pitchFamily="18" charset="0"/>
                            </a:rPr>
                            <m:t>sin</m:t>
                          </m:r>
                          <m:r>
                            <a:rPr lang="en-US" sz="2400" i="1">
                              <a:solidFill>
                                <a:schemeClr val="tx1"/>
                              </a:solidFill>
                              <a:latin typeface="Cambria Math" panose="02040503050406030204" pitchFamily="18" charset="0"/>
                            </a:rPr>
                            <m:t>𝜃</m:t>
                          </m:r>
                          <m:r>
                            <a:rPr lang="en-US" sz="2400" i="1">
                              <a:solidFill>
                                <a:schemeClr val="tx1"/>
                              </a:solidFill>
                              <a:latin typeface="Cambria Math" panose="02040503050406030204" pitchFamily="18" charset="0"/>
                            </a:rPr>
                            <m:t>)</m:t>
                          </m:r>
                        </m:den>
                      </m:f>
                    </m:oMath>
                  </m:oMathPara>
                </a14:m>
                <a:endParaRPr lang="en-US" sz="2400" dirty="0">
                  <a:solidFill>
                    <a:schemeClr val="tx1"/>
                  </a:solidFill>
                </a:endParaRPr>
              </a:p>
            </p:txBody>
          </p:sp>
        </mc:Choice>
        <mc:Fallback xmlns="">
          <p:sp>
            <p:nvSpPr>
              <p:cNvPr id="2" name="TextBox 1">
                <a:extLst>
                  <a:ext uri="{FF2B5EF4-FFF2-40B4-BE49-F238E27FC236}">
                    <a16:creationId xmlns:a16="http://schemas.microsoft.com/office/drawing/2014/main" id="{50E6C4F1-EFFB-4986-8342-D015805DD010}"/>
                  </a:ext>
                </a:extLst>
              </p:cNvPr>
              <p:cNvSpPr txBox="1">
                <a:spLocks noRot="1" noChangeAspect="1" noMove="1" noResize="1" noEditPoints="1" noAdjustHandles="1" noChangeArrowheads="1" noChangeShapeType="1" noTextEdit="1"/>
              </p:cNvSpPr>
              <p:nvPr/>
            </p:nvSpPr>
            <p:spPr>
              <a:xfrm>
                <a:off x="-10773" y="2529506"/>
                <a:ext cx="9143319" cy="874598"/>
              </a:xfrm>
              <a:prstGeom prst="rect">
                <a:avLst/>
              </a:prstGeom>
              <a:blipFill>
                <a:blip r:embed="rId3"/>
                <a:stretch>
                  <a:fillRect/>
                </a:stretch>
              </a:blipFill>
            </p:spPr>
            <p:txBody>
              <a:bodyPr/>
              <a:lstStyle/>
              <a:p>
                <a:r>
                  <a:rPr lang="en-US">
                    <a:noFill/>
                  </a:rPr>
                  <a:t> </a:t>
                </a:r>
              </a:p>
            </p:txBody>
          </p:sp>
        </mc:Fallback>
      </mc:AlternateContent>
      <p:sp>
        <p:nvSpPr>
          <p:cNvPr id="17" name="Text Box 12">
            <a:extLst>
              <a:ext uri="{FF2B5EF4-FFF2-40B4-BE49-F238E27FC236}">
                <a16:creationId xmlns:a16="http://schemas.microsoft.com/office/drawing/2014/main" xmlns="" id="{185E4089-A607-43F6-AAEB-C574D3B73282}"/>
              </a:ext>
            </a:extLst>
          </p:cNvPr>
          <p:cNvSpPr txBox="1">
            <a:spLocks noChangeArrowheads="1"/>
          </p:cNvSpPr>
          <p:nvPr/>
        </p:nvSpPr>
        <p:spPr bwMode="auto">
          <a:xfrm>
            <a:off x="4678900" y="3645706"/>
            <a:ext cx="3281877" cy="646331"/>
          </a:xfrm>
          <a:prstGeom prst="rect">
            <a:avLst/>
          </a:prstGeom>
          <a:noFill/>
          <a:ln w="12700" algn="ctr">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rgbClr val="3333FF"/>
                </a:solidFill>
                <a:latin typeface="Arial" panose="020B0604020202020204" pitchFamily="34" charset="0"/>
              </a:defRPr>
            </a:lvl1pPr>
            <a:lvl2pPr marL="742950" indent="-285750" eaLnBrk="0" hangingPunct="0">
              <a:defRPr sz="2400">
                <a:solidFill>
                  <a:srgbClr val="3333FF"/>
                </a:solidFill>
                <a:latin typeface="Arial" panose="020B0604020202020204" pitchFamily="34" charset="0"/>
              </a:defRPr>
            </a:lvl2pPr>
            <a:lvl3pPr marL="1143000" indent="-228600" eaLnBrk="0" hangingPunct="0">
              <a:defRPr sz="2400">
                <a:solidFill>
                  <a:srgbClr val="3333FF"/>
                </a:solidFill>
                <a:latin typeface="Arial" panose="020B0604020202020204" pitchFamily="34" charset="0"/>
              </a:defRPr>
            </a:lvl3pPr>
            <a:lvl4pPr marL="1600200" indent="-228600" eaLnBrk="0" hangingPunct="0">
              <a:defRPr sz="2400">
                <a:solidFill>
                  <a:srgbClr val="3333FF"/>
                </a:solidFill>
                <a:latin typeface="Arial" panose="020B0604020202020204" pitchFamily="34" charset="0"/>
              </a:defRPr>
            </a:lvl4pPr>
            <a:lvl5pPr marL="2057400" indent="-228600" eaLnBrk="0" hangingPunct="0">
              <a:defRPr sz="2400">
                <a:solidFill>
                  <a:srgbClr val="3333FF"/>
                </a:solidFill>
                <a:latin typeface="Arial" panose="020B0604020202020204" pitchFamily="34" charset="0"/>
              </a:defRPr>
            </a:lvl5pPr>
            <a:lvl6pPr marL="2514600" indent="-228600" eaLnBrk="0" fontAlgn="base" hangingPunct="0">
              <a:spcBef>
                <a:spcPct val="50000"/>
              </a:spcBef>
              <a:spcAft>
                <a:spcPct val="0"/>
              </a:spcAft>
              <a:defRPr sz="2400">
                <a:solidFill>
                  <a:srgbClr val="3333FF"/>
                </a:solidFill>
                <a:latin typeface="Arial" panose="020B0604020202020204" pitchFamily="34" charset="0"/>
              </a:defRPr>
            </a:lvl6pPr>
            <a:lvl7pPr marL="2971800" indent="-228600" eaLnBrk="0" fontAlgn="base" hangingPunct="0">
              <a:spcBef>
                <a:spcPct val="50000"/>
              </a:spcBef>
              <a:spcAft>
                <a:spcPct val="0"/>
              </a:spcAft>
              <a:defRPr sz="2400">
                <a:solidFill>
                  <a:srgbClr val="3333FF"/>
                </a:solidFill>
                <a:latin typeface="Arial" panose="020B0604020202020204" pitchFamily="34" charset="0"/>
              </a:defRPr>
            </a:lvl7pPr>
            <a:lvl8pPr marL="3429000" indent="-228600" eaLnBrk="0" fontAlgn="base" hangingPunct="0">
              <a:spcBef>
                <a:spcPct val="50000"/>
              </a:spcBef>
              <a:spcAft>
                <a:spcPct val="0"/>
              </a:spcAft>
              <a:defRPr sz="2400">
                <a:solidFill>
                  <a:srgbClr val="3333FF"/>
                </a:solidFill>
                <a:latin typeface="Arial" panose="020B0604020202020204" pitchFamily="34" charset="0"/>
              </a:defRPr>
            </a:lvl8pPr>
            <a:lvl9pPr marL="3886200" indent="-228600" eaLnBrk="0" fontAlgn="base" hangingPunct="0">
              <a:spcBef>
                <a:spcPct val="50000"/>
              </a:spcBef>
              <a:spcAft>
                <a:spcPct val="0"/>
              </a:spcAft>
              <a:defRPr sz="2400">
                <a:solidFill>
                  <a:srgbClr val="3333FF"/>
                </a:solidFill>
                <a:latin typeface="Arial" panose="020B0604020202020204" pitchFamily="34" charset="0"/>
              </a:defRPr>
            </a:lvl9pPr>
          </a:lstStyle>
          <a:p>
            <a:pPr eaLnBrk="1" hangingPunct="1">
              <a:spcBef>
                <a:spcPct val="0"/>
              </a:spcBef>
            </a:pPr>
            <a:r>
              <a:rPr lang="en-US" altLang="en-US" sz="1800" dirty="0">
                <a:solidFill>
                  <a:srgbClr val="0033CC"/>
                </a:solidFill>
                <a:latin typeface="Times New Roman" panose="02020603050405020304" pitchFamily="18" charset="0"/>
              </a:rPr>
              <a:t>Add numerators.  Put this sum over the LCD.</a:t>
            </a:r>
            <a:endParaRPr lang="en-US" altLang="en-US" sz="1800" dirty="0">
              <a:solidFill>
                <a:srgbClr val="0033CC"/>
              </a:solidFill>
            </a:endParaRPr>
          </a:p>
        </p:txBody>
      </p:sp>
      <p:sp>
        <p:nvSpPr>
          <p:cNvPr id="18" name="Text Box 14">
            <a:extLst>
              <a:ext uri="{FF2B5EF4-FFF2-40B4-BE49-F238E27FC236}">
                <a16:creationId xmlns:a16="http://schemas.microsoft.com/office/drawing/2014/main" xmlns="" id="{BBB7625C-7F75-4B53-8DF9-32EF2CB6BC10}"/>
              </a:ext>
            </a:extLst>
          </p:cNvPr>
          <p:cNvSpPr txBox="1">
            <a:spLocks noChangeArrowheads="1"/>
          </p:cNvSpPr>
          <p:nvPr/>
        </p:nvSpPr>
        <p:spPr bwMode="auto">
          <a:xfrm>
            <a:off x="4645913" y="4903795"/>
            <a:ext cx="2384051" cy="369332"/>
          </a:xfrm>
          <a:prstGeom prst="rect">
            <a:avLst/>
          </a:prstGeom>
          <a:noFill/>
          <a:ln w="12700" algn="ctr">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3333FF"/>
                </a:solidFill>
                <a:latin typeface="Arial" panose="020B0604020202020204" pitchFamily="34" charset="0"/>
              </a:defRPr>
            </a:lvl1pPr>
            <a:lvl2pPr marL="742950" indent="-285750" eaLnBrk="0" hangingPunct="0">
              <a:defRPr sz="2400">
                <a:solidFill>
                  <a:srgbClr val="3333FF"/>
                </a:solidFill>
                <a:latin typeface="Arial" panose="020B0604020202020204" pitchFamily="34" charset="0"/>
              </a:defRPr>
            </a:lvl2pPr>
            <a:lvl3pPr marL="1143000" indent="-228600" eaLnBrk="0" hangingPunct="0">
              <a:defRPr sz="2400">
                <a:solidFill>
                  <a:srgbClr val="3333FF"/>
                </a:solidFill>
                <a:latin typeface="Arial" panose="020B0604020202020204" pitchFamily="34" charset="0"/>
              </a:defRPr>
            </a:lvl3pPr>
            <a:lvl4pPr marL="1600200" indent="-228600" eaLnBrk="0" hangingPunct="0">
              <a:defRPr sz="2400">
                <a:solidFill>
                  <a:srgbClr val="3333FF"/>
                </a:solidFill>
                <a:latin typeface="Arial" panose="020B0604020202020204" pitchFamily="34" charset="0"/>
              </a:defRPr>
            </a:lvl4pPr>
            <a:lvl5pPr marL="2057400" indent="-228600" eaLnBrk="0" hangingPunct="0">
              <a:defRPr sz="2400">
                <a:solidFill>
                  <a:srgbClr val="3333FF"/>
                </a:solidFill>
                <a:latin typeface="Arial" panose="020B0604020202020204" pitchFamily="34" charset="0"/>
              </a:defRPr>
            </a:lvl5pPr>
            <a:lvl6pPr marL="2514600" indent="-228600" eaLnBrk="0" fontAlgn="base" hangingPunct="0">
              <a:spcBef>
                <a:spcPct val="50000"/>
              </a:spcBef>
              <a:spcAft>
                <a:spcPct val="0"/>
              </a:spcAft>
              <a:defRPr sz="2400">
                <a:solidFill>
                  <a:srgbClr val="3333FF"/>
                </a:solidFill>
                <a:latin typeface="Arial" panose="020B0604020202020204" pitchFamily="34" charset="0"/>
              </a:defRPr>
            </a:lvl6pPr>
            <a:lvl7pPr marL="2971800" indent="-228600" eaLnBrk="0" fontAlgn="base" hangingPunct="0">
              <a:spcBef>
                <a:spcPct val="50000"/>
              </a:spcBef>
              <a:spcAft>
                <a:spcPct val="0"/>
              </a:spcAft>
              <a:defRPr sz="2400">
                <a:solidFill>
                  <a:srgbClr val="3333FF"/>
                </a:solidFill>
                <a:latin typeface="Arial" panose="020B0604020202020204" pitchFamily="34" charset="0"/>
              </a:defRPr>
            </a:lvl7pPr>
            <a:lvl8pPr marL="3429000" indent="-228600" eaLnBrk="0" fontAlgn="base" hangingPunct="0">
              <a:spcBef>
                <a:spcPct val="50000"/>
              </a:spcBef>
              <a:spcAft>
                <a:spcPct val="0"/>
              </a:spcAft>
              <a:defRPr sz="2400">
                <a:solidFill>
                  <a:srgbClr val="3333FF"/>
                </a:solidFill>
                <a:latin typeface="Arial" panose="020B0604020202020204" pitchFamily="34" charset="0"/>
              </a:defRPr>
            </a:lvl8pPr>
            <a:lvl9pPr marL="3886200" indent="-228600" eaLnBrk="0" fontAlgn="base" hangingPunct="0">
              <a:spcBef>
                <a:spcPct val="50000"/>
              </a:spcBef>
              <a:spcAft>
                <a:spcPct val="0"/>
              </a:spcAft>
              <a:defRPr sz="2400">
                <a:solidFill>
                  <a:srgbClr val="3333FF"/>
                </a:solidFill>
                <a:latin typeface="Arial" panose="020B0604020202020204" pitchFamily="34" charset="0"/>
              </a:defRPr>
            </a:lvl9pPr>
          </a:lstStyle>
          <a:p>
            <a:pPr eaLnBrk="1" hangingPunct="1"/>
            <a:r>
              <a:rPr lang="en-US" altLang="en-US" sz="1800" dirty="0">
                <a:solidFill>
                  <a:srgbClr val="0033CC"/>
                </a:solidFill>
                <a:latin typeface="Times New Roman" panose="02020603050405020304" pitchFamily="18" charset="0"/>
              </a:rPr>
              <a:t>Simplify the numerator.</a:t>
            </a:r>
            <a:endParaRPr lang="en-US" altLang="en-US" sz="1800" dirty="0">
              <a:solidFill>
                <a:srgbClr val="0033CC"/>
              </a:solidFill>
            </a:endParaRPr>
          </a:p>
        </p:txBody>
      </p:sp>
      <p:sp>
        <p:nvSpPr>
          <p:cNvPr id="19" name="Text Box 15">
            <a:extLst>
              <a:ext uri="{FF2B5EF4-FFF2-40B4-BE49-F238E27FC236}">
                <a16:creationId xmlns:a16="http://schemas.microsoft.com/office/drawing/2014/main" xmlns="" id="{C0E20A40-FA64-4381-8253-38BD78C19950}"/>
              </a:ext>
            </a:extLst>
          </p:cNvPr>
          <p:cNvSpPr txBox="1">
            <a:spLocks noChangeArrowheads="1"/>
          </p:cNvSpPr>
          <p:nvPr/>
        </p:nvSpPr>
        <p:spPr bwMode="auto">
          <a:xfrm>
            <a:off x="4645913" y="5793733"/>
            <a:ext cx="3958998" cy="369332"/>
          </a:xfrm>
          <a:prstGeom prst="rect">
            <a:avLst/>
          </a:prstGeom>
          <a:noFill/>
          <a:ln w="12700" algn="ctr">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rgbClr val="3333FF"/>
                </a:solidFill>
                <a:latin typeface="Arial" panose="020B0604020202020204" pitchFamily="34" charset="0"/>
              </a:defRPr>
            </a:lvl1pPr>
            <a:lvl2pPr marL="742950" indent="-285750" eaLnBrk="0" hangingPunct="0">
              <a:defRPr sz="2400">
                <a:solidFill>
                  <a:srgbClr val="3333FF"/>
                </a:solidFill>
                <a:latin typeface="Arial" panose="020B0604020202020204" pitchFamily="34" charset="0"/>
              </a:defRPr>
            </a:lvl2pPr>
            <a:lvl3pPr marL="1143000" indent="-228600" eaLnBrk="0" hangingPunct="0">
              <a:defRPr sz="2400">
                <a:solidFill>
                  <a:srgbClr val="3333FF"/>
                </a:solidFill>
                <a:latin typeface="Arial" panose="020B0604020202020204" pitchFamily="34" charset="0"/>
              </a:defRPr>
            </a:lvl3pPr>
            <a:lvl4pPr marL="1600200" indent="-228600" eaLnBrk="0" hangingPunct="0">
              <a:defRPr sz="2400">
                <a:solidFill>
                  <a:srgbClr val="3333FF"/>
                </a:solidFill>
                <a:latin typeface="Arial" panose="020B0604020202020204" pitchFamily="34" charset="0"/>
              </a:defRPr>
            </a:lvl4pPr>
            <a:lvl5pPr marL="2057400" indent="-228600" eaLnBrk="0" hangingPunct="0">
              <a:defRPr sz="2400">
                <a:solidFill>
                  <a:srgbClr val="3333FF"/>
                </a:solidFill>
                <a:latin typeface="Arial" panose="020B0604020202020204" pitchFamily="34" charset="0"/>
              </a:defRPr>
            </a:lvl5pPr>
            <a:lvl6pPr marL="2514600" indent="-228600" eaLnBrk="0" fontAlgn="base" hangingPunct="0">
              <a:spcBef>
                <a:spcPct val="50000"/>
              </a:spcBef>
              <a:spcAft>
                <a:spcPct val="0"/>
              </a:spcAft>
              <a:defRPr sz="2400">
                <a:solidFill>
                  <a:srgbClr val="3333FF"/>
                </a:solidFill>
                <a:latin typeface="Arial" panose="020B0604020202020204" pitchFamily="34" charset="0"/>
              </a:defRPr>
            </a:lvl6pPr>
            <a:lvl7pPr marL="2971800" indent="-228600" eaLnBrk="0" fontAlgn="base" hangingPunct="0">
              <a:spcBef>
                <a:spcPct val="50000"/>
              </a:spcBef>
              <a:spcAft>
                <a:spcPct val="0"/>
              </a:spcAft>
              <a:defRPr sz="2400">
                <a:solidFill>
                  <a:srgbClr val="3333FF"/>
                </a:solidFill>
                <a:latin typeface="Arial" panose="020B0604020202020204" pitchFamily="34" charset="0"/>
              </a:defRPr>
            </a:lvl7pPr>
            <a:lvl8pPr marL="3429000" indent="-228600" eaLnBrk="0" fontAlgn="base" hangingPunct="0">
              <a:spcBef>
                <a:spcPct val="50000"/>
              </a:spcBef>
              <a:spcAft>
                <a:spcPct val="0"/>
              </a:spcAft>
              <a:defRPr sz="2400">
                <a:solidFill>
                  <a:srgbClr val="3333FF"/>
                </a:solidFill>
                <a:latin typeface="Arial" panose="020B0604020202020204" pitchFamily="34" charset="0"/>
              </a:defRPr>
            </a:lvl8pPr>
            <a:lvl9pPr marL="3886200" indent="-228600" eaLnBrk="0" fontAlgn="base" hangingPunct="0">
              <a:spcBef>
                <a:spcPct val="50000"/>
              </a:spcBef>
              <a:spcAft>
                <a:spcPct val="0"/>
              </a:spcAft>
              <a:defRPr sz="2400">
                <a:solidFill>
                  <a:srgbClr val="3333FF"/>
                </a:solidFill>
                <a:latin typeface="Arial" panose="020B0604020202020204" pitchFamily="34" charset="0"/>
              </a:defRPr>
            </a:lvl9pPr>
          </a:lstStyle>
          <a:p>
            <a:pPr eaLnBrk="1" hangingPunct="1">
              <a:spcBef>
                <a:spcPct val="0"/>
              </a:spcBef>
            </a:pPr>
            <a:r>
              <a:rPr lang="en-US" altLang="en-US" sz="1800" dirty="0">
                <a:solidFill>
                  <a:srgbClr val="0033CC"/>
                </a:solidFill>
                <a:latin typeface="Times New Roman" panose="02020603050405020304" pitchFamily="18" charset="0"/>
              </a:rPr>
              <a:t>Multiply the factors in the denominator.</a:t>
            </a:r>
            <a:endParaRPr lang="en-US" altLang="en-US" sz="1800" dirty="0">
              <a:solidFill>
                <a:srgbClr val="0033CC"/>
              </a:solidFill>
            </a:endParaRPr>
          </a:p>
        </p:txBody>
      </p:sp>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xmlns="" id="{CA6627B5-4784-45C9-8D7F-1A2CEEB71D53}"/>
                  </a:ext>
                </a:extLst>
              </p:cNvPr>
              <p:cNvSpPr txBox="1"/>
              <p:nvPr/>
            </p:nvSpPr>
            <p:spPr>
              <a:xfrm>
                <a:off x="675779" y="3513866"/>
                <a:ext cx="3496754" cy="98193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mtClean="0">
                          <a:solidFill>
                            <a:schemeClr val="tx1"/>
                          </a:solidFill>
                          <a:latin typeface="Cambria Math" panose="02040503050406030204" pitchFamily="18" charset="0"/>
                        </a:rPr>
                        <m:t>=</m:t>
                      </m:r>
                      <m:f>
                        <m:fPr>
                          <m:ctrlPr>
                            <a:rPr lang="en-US" i="1">
                              <a:solidFill>
                                <a:schemeClr val="tx1"/>
                              </a:solidFill>
                              <a:latin typeface="Cambria Math"/>
                            </a:rPr>
                          </m:ctrlPr>
                        </m:fPr>
                        <m:num>
                          <m:r>
                            <a:rPr lang="en-US" i="0">
                              <a:solidFill>
                                <a:schemeClr val="tx1"/>
                              </a:solidFill>
                              <a:latin typeface="Cambria Math" panose="02040503050406030204" pitchFamily="18" charset="0"/>
                            </a:rPr>
                            <m:t>1−</m:t>
                          </m:r>
                          <m:r>
                            <m:rPr>
                              <m:sty m:val="p"/>
                            </m:rPr>
                            <a:rPr lang="en-US" i="0">
                              <a:solidFill>
                                <a:schemeClr val="tx1"/>
                              </a:solidFill>
                              <a:latin typeface="Cambria Math" panose="02040503050406030204" pitchFamily="18" charset="0"/>
                            </a:rPr>
                            <m:t>sin</m:t>
                          </m:r>
                          <m:r>
                            <a:rPr lang="en-US" i="1">
                              <a:solidFill>
                                <a:schemeClr val="tx1"/>
                              </a:solidFill>
                              <a:latin typeface="Cambria Math" panose="02040503050406030204" pitchFamily="18" charset="0"/>
                            </a:rPr>
                            <m:t>𝜃</m:t>
                          </m:r>
                          <m:r>
                            <a:rPr lang="en-US" i="0">
                              <a:solidFill>
                                <a:schemeClr val="tx1"/>
                              </a:solidFill>
                              <a:latin typeface="Cambria Math" panose="02040503050406030204" pitchFamily="18" charset="0"/>
                            </a:rPr>
                            <m:t>+1+</m:t>
                          </m:r>
                          <m:r>
                            <m:rPr>
                              <m:sty m:val="p"/>
                            </m:rPr>
                            <a:rPr lang="en-US" i="0">
                              <a:solidFill>
                                <a:schemeClr val="tx1"/>
                              </a:solidFill>
                              <a:latin typeface="Cambria Math" panose="02040503050406030204" pitchFamily="18" charset="0"/>
                            </a:rPr>
                            <m:t>sin</m:t>
                          </m:r>
                          <m:r>
                            <a:rPr lang="en-US" i="1">
                              <a:solidFill>
                                <a:schemeClr val="tx1"/>
                              </a:solidFill>
                              <a:latin typeface="Cambria Math" panose="02040503050406030204" pitchFamily="18" charset="0"/>
                            </a:rPr>
                            <m:t>𝜃</m:t>
                          </m:r>
                        </m:num>
                        <m:den>
                          <m:r>
                            <a:rPr lang="en-US" i="1">
                              <a:solidFill>
                                <a:schemeClr val="tx1"/>
                              </a:solidFill>
                              <a:latin typeface="Cambria Math" panose="02040503050406030204" pitchFamily="18" charset="0"/>
                            </a:rPr>
                            <m:t>(</m:t>
                          </m:r>
                          <m:r>
                            <a:rPr lang="en-US">
                              <a:solidFill>
                                <a:schemeClr val="tx1"/>
                              </a:solidFill>
                              <a:latin typeface="Cambria Math" panose="02040503050406030204" pitchFamily="18" charset="0"/>
                            </a:rPr>
                            <m:t>1+</m:t>
                          </m:r>
                          <m:r>
                            <m:rPr>
                              <m:sty m:val="p"/>
                            </m:rPr>
                            <a:rPr lang="en-US">
                              <a:solidFill>
                                <a:schemeClr val="tx1"/>
                              </a:solidFill>
                              <a:latin typeface="Cambria Math" panose="02040503050406030204" pitchFamily="18" charset="0"/>
                            </a:rPr>
                            <m:t>sin</m:t>
                          </m:r>
                          <m:r>
                            <a:rPr lang="en-US" i="1">
                              <a:solidFill>
                                <a:schemeClr val="tx1"/>
                              </a:solidFill>
                              <a:latin typeface="Cambria Math" panose="02040503050406030204" pitchFamily="18" charset="0"/>
                            </a:rPr>
                            <m:t>𝜃</m:t>
                          </m:r>
                          <m:r>
                            <a:rPr lang="en-US" i="1">
                              <a:solidFill>
                                <a:schemeClr val="tx1"/>
                              </a:solidFill>
                              <a:latin typeface="Cambria Math" panose="02040503050406030204" pitchFamily="18" charset="0"/>
                            </a:rPr>
                            <m:t>)(</m:t>
                          </m:r>
                          <m:r>
                            <a:rPr lang="en-US">
                              <a:solidFill>
                                <a:schemeClr val="tx1"/>
                              </a:solidFill>
                              <a:latin typeface="Cambria Math" panose="02040503050406030204" pitchFamily="18" charset="0"/>
                            </a:rPr>
                            <m:t>1−</m:t>
                          </m:r>
                          <m:r>
                            <m:rPr>
                              <m:sty m:val="p"/>
                            </m:rPr>
                            <a:rPr lang="en-US">
                              <a:solidFill>
                                <a:schemeClr val="tx1"/>
                              </a:solidFill>
                              <a:latin typeface="Cambria Math" panose="02040503050406030204" pitchFamily="18" charset="0"/>
                            </a:rPr>
                            <m:t>sin</m:t>
                          </m:r>
                          <m:r>
                            <a:rPr lang="en-US" i="1">
                              <a:solidFill>
                                <a:schemeClr val="tx1"/>
                              </a:solidFill>
                              <a:latin typeface="Cambria Math" panose="02040503050406030204" pitchFamily="18" charset="0"/>
                            </a:rPr>
                            <m:t>𝜃</m:t>
                          </m:r>
                          <m:r>
                            <a:rPr lang="en-US" i="1">
                              <a:solidFill>
                                <a:schemeClr val="tx1"/>
                              </a:solidFill>
                              <a:latin typeface="Cambria Math" panose="02040503050406030204" pitchFamily="18" charset="0"/>
                            </a:rPr>
                            <m:t>)</m:t>
                          </m:r>
                        </m:den>
                      </m:f>
                    </m:oMath>
                  </m:oMathPara>
                </a14:m>
                <a:endParaRPr lang="en-US" dirty="0">
                  <a:solidFill>
                    <a:schemeClr val="tx1"/>
                  </a:solidFill>
                </a:endParaRPr>
              </a:p>
            </p:txBody>
          </p:sp>
        </mc:Choice>
        <mc:Fallback xmlns="">
          <p:sp>
            <p:nvSpPr>
              <p:cNvPr id="21" name="TextBox 20">
                <a:extLst>
                  <a:ext uri="{FF2B5EF4-FFF2-40B4-BE49-F238E27FC236}">
                    <a16:creationId xmlns:a16="http://schemas.microsoft.com/office/drawing/2014/main" id="{CA6627B5-4784-45C9-8D7F-1A2CEEB71D53}"/>
                  </a:ext>
                </a:extLst>
              </p:cNvPr>
              <p:cNvSpPr txBox="1">
                <a:spLocks noRot="1" noChangeAspect="1" noMove="1" noResize="1" noEditPoints="1" noAdjustHandles="1" noChangeArrowheads="1" noChangeShapeType="1" noTextEdit="1"/>
              </p:cNvSpPr>
              <p:nvPr/>
            </p:nvSpPr>
            <p:spPr>
              <a:xfrm>
                <a:off x="675779" y="3513866"/>
                <a:ext cx="3496754" cy="981935"/>
              </a:xfrm>
              <a:prstGeom prst="rect">
                <a:avLst/>
              </a:prstGeom>
              <a:blipFill>
                <a:blip r:embed="rId4"/>
                <a:stretch>
                  <a:fillRect r="-331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xmlns="" id="{95F22B3A-575B-4D53-AE5D-229656835DA7}"/>
                  </a:ext>
                </a:extLst>
              </p:cNvPr>
              <p:cNvSpPr txBox="1"/>
              <p:nvPr/>
            </p:nvSpPr>
            <p:spPr>
              <a:xfrm>
                <a:off x="657474" y="4491786"/>
                <a:ext cx="3496754" cy="98193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mtClean="0">
                          <a:solidFill>
                            <a:schemeClr val="tx1"/>
                          </a:solidFill>
                          <a:latin typeface="Cambria Math" panose="02040503050406030204" pitchFamily="18" charset="0"/>
                        </a:rPr>
                        <m:t>=</m:t>
                      </m:r>
                      <m:f>
                        <m:fPr>
                          <m:ctrlPr>
                            <a:rPr lang="en-US" i="1">
                              <a:solidFill>
                                <a:schemeClr val="tx1"/>
                              </a:solidFill>
                              <a:latin typeface="Cambria Math"/>
                            </a:rPr>
                          </m:ctrlPr>
                        </m:fPr>
                        <m:num>
                          <m:r>
                            <a:rPr lang="en-US" b="0" i="0" smtClean="0">
                              <a:solidFill>
                                <a:schemeClr val="tx1"/>
                              </a:solidFill>
                              <a:latin typeface="Cambria Math" panose="02040503050406030204" pitchFamily="18" charset="0"/>
                            </a:rPr>
                            <m:t>2</m:t>
                          </m:r>
                        </m:num>
                        <m:den>
                          <m:r>
                            <a:rPr lang="en-US" i="1">
                              <a:solidFill>
                                <a:schemeClr val="tx1"/>
                              </a:solidFill>
                              <a:latin typeface="Cambria Math" panose="02040503050406030204" pitchFamily="18" charset="0"/>
                            </a:rPr>
                            <m:t>(</m:t>
                          </m:r>
                          <m:r>
                            <a:rPr lang="en-US">
                              <a:solidFill>
                                <a:schemeClr val="tx1"/>
                              </a:solidFill>
                              <a:latin typeface="Cambria Math" panose="02040503050406030204" pitchFamily="18" charset="0"/>
                            </a:rPr>
                            <m:t>1+</m:t>
                          </m:r>
                          <m:r>
                            <m:rPr>
                              <m:sty m:val="p"/>
                            </m:rPr>
                            <a:rPr lang="en-US">
                              <a:solidFill>
                                <a:schemeClr val="tx1"/>
                              </a:solidFill>
                              <a:latin typeface="Cambria Math" panose="02040503050406030204" pitchFamily="18" charset="0"/>
                            </a:rPr>
                            <m:t>sin</m:t>
                          </m:r>
                          <m:r>
                            <a:rPr lang="en-US" i="1">
                              <a:solidFill>
                                <a:schemeClr val="tx1"/>
                              </a:solidFill>
                              <a:latin typeface="Cambria Math" panose="02040503050406030204" pitchFamily="18" charset="0"/>
                            </a:rPr>
                            <m:t>𝜃</m:t>
                          </m:r>
                          <m:r>
                            <a:rPr lang="en-US" i="1">
                              <a:solidFill>
                                <a:schemeClr val="tx1"/>
                              </a:solidFill>
                              <a:latin typeface="Cambria Math" panose="02040503050406030204" pitchFamily="18" charset="0"/>
                            </a:rPr>
                            <m:t>)(</m:t>
                          </m:r>
                          <m:r>
                            <a:rPr lang="en-US">
                              <a:solidFill>
                                <a:schemeClr val="tx1"/>
                              </a:solidFill>
                              <a:latin typeface="Cambria Math" panose="02040503050406030204" pitchFamily="18" charset="0"/>
                            </a:rPr>
                            <m:t>1−</m:t>
                          </m:r>
                          <m:r>
                            <m:rPr>
                              <m:sty m:val="p"/>
                            </m:rPr>
                            <a:rPr lang="en-US">
                              <a:solidFill>
                                <a:schemeClr val="tx1"/>
                              </a:solidFill>
                              <a:latin typeface="Cambria Math" panose="02040503050406030204" pitchFamily="18" charset="0"/>
                            </a:rPr>
                            <m:t>sin</m:t>
                          </m:r>
                          <m:r>
                            <a:rPr lang="en-US" i="1">
                              <a:solidFill>
                                <a:schemeClr val="tx1"/>
                              </a:solidFill>
                              <a:latin typeface="Cambria Math" panose="02040503050406030204" pitchFamily="18" charset="0"/>
                            </a:rPr>
                            <m:t>𝜃</m:t>
                          </m:r>
                          <m:r>
                            <a:rPr lang="en-US" i="1">
                              <a:solidFill>
                                <a:schemeClr val="tx1"/>
                              </a:solidFill>
                              <a:latin typeface="Cambria Math" panose="02040503050406030204" pitchFamily="18" charset="0"/>
                            </a:rPr>
                            <m:t>)</m:t>
                          </m:r>
                        </m:den>
                      </m:f>
                    </m:oMath>
                  </m:oMathPara>
                </a14:m>
                <a:endParaRPr lang="en-US" dirty="0">
                  <a:solidFill>
                    <a:schemeClr val="tx1"/>
                  </a:solidFill>
                </a:endParaRPr>
              </a:p>
            </p:txBody>
          </p:sp>
        </mc:Choice>
        <mc:Fallback xmlns="">
          <p:sp>
            <p:nvSpPr>
              <p:cNvPr id="4" name="TextBox 3">
                <a:extLst>
                  <a:ext uri="{FF2B5EF4-FFF2-40B4-BE49-F238E27FC236}">
                    <a16:creationId xmlns:a16="http://schemas.microsoft.com/office/drawing/2014/main" id="{95F22B3A-575B-4D53-AE5D-229656835DA7}"/>
                  </a:ext>
                </a:extLst>
              </p:cNvPr>
              <p:cNvSpPr txBox="1">
                <a:spLocks noRot="1" noChangeAspect="1" noMove="1" noResize="1" noEditPoints="1" noAdjustHandles="1" noChangeArrowheads="1" noChangeShapeType="1" noTextEdit="1"/>
              </p:cNvSpPr>
              <p:nvPr/>
            </p:nvSpPr>
            <p:spPr>
              <a:xfrm>
                <a:off x="657474" y="4491786"/>
                <a:ext cx="3496754" cy="981935"/>
              </a:xfrm>
              <a:prstGeom prst="rect">
                <a:avLst/>
              </a:prstGeom>
              <a:blipFill>
                <a:blip r:embed="rId5"/>
                <a:stretch>
                  <a:fillRect r="-331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xmlns="" id="{E2476EE0-20A9-4176-88CF-85F1BF1A3C96}"/>
                  </a:ext>
                </a:extLst>
              </p:cNvPr>
              <p:cNvSpPr txBox="1"/>
              <p:nvPr/>
            </p:nvSpPr>
            <p:spPr>
              <a:xfrm>
                <a:off x="639169" y="5402813"/>
                <a:ext cx="2131005" cy="90172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mtClean="0">
                          <a:solidFill>
                            <a:schemeClr val="tx1"/>
                          </a:solidFill>
                          <a:latin typeface="Cambria Math" panose="02040503050406030204" pitchFamily="18" charset="0"/>
                        </a:rPr>
                        <m:t>=</m:t>
                      </m:r>
                      <m:f>
                        <m:fPr>
                          <m:ctrlPr>
                            <a:rPr lang="en-US" i="1">
                              <a:solidFill>
                                <a:schemeClr val="tx1"/>
                              </a:solidFill>
                              <a:latin typeface="Cambria Math"/>
                            </a:rPr>
                          </m:ctrlPr>
                        </m:fPr>
                        <m:num>
                          <m:r>
                            <a:rPr lang="en-US" i="0">
                              <a:solidFill>
                                <a:schemeClr val="tx1"/>
                              </a:solidFill>
                              <a:latin typeface="Cambria Math" panose="02040503050406030204" pitchFamily="18" charset="0"/>
                            </a:rPr>
                            <m:t>2</m:t>
                          </m:r>
                        </m:num>
                        <m:den>
                          <m:r>
                            <a:rPr lang="en-US" i="0">
                              <a:solidFill>
                                <a:schemeClr val="tx1"/>
                              </a:solidFill>
                              <a:latin typeface="Cambria Math" panose="02040503050406030204" pitchFamily="18" charset="0"/>
                            </a:rPr>
                            <m:t>1−</m:t>
                          </m:r>
                          <m:sSup>
                            <m:sSupPr>
                              <m:ctrlPr>
                                <a:rPr lang="en-US" i="1">
                                  <a:solidFill>
                                    <a:schemeClr val="tx1"/>
                                  </a:solidFill>
                                  <a:latin typeface="Cambria Math"/>
                                </a:rPr>
                              </m:ctrlPr>
                            </m:sSupPr>
                            <m:e>
                              <m:r>
                                <m:rPr>
                                  <m:sty m:val="p"/>
                                </m:rPr>
                                <a:rPr lang="en-US" i="0">
                                  <a:solidFill>
                                    <a:schemeClr val="tx1"/>
                                  </a:solidFill>
                                  <a:latin typeface="Cambria Math" panose="02040503050406030204" pitchFamily="18" charset="0"/>
                                </a:rPr>
                                <m:t>sin</m:t>
                              </m:r>
                            </m:e>
                            <m:sup>
                              <m:r>
                                <a:rPr lang="en-US" i="0">
                                  <a:solidFill>
                                    <a:schemeClr val="tx1"/>
                                  </a:solidFill>
                                  <a:latin typeface="Cambria Math" panose="02040503050406030204" pitchFamily="18" charset="0"/>
                                </a:rPr>
                                <m:t>2</m:t>
                              </m:r>
                            </m:sup>
                          </m:sSup>
                          <m:r>
                            <a:rPr lang="en-US" i="1">
                              <a:solidFill>
                                <a:schemeClr val="tx1"/>
                              </a:solidFill>
                              <a:latin typeface="Cambria Math" panose="02040503050406030204" pitchFamily="18" charset="0"/>
                            </a:rPr>
                            <m:t>𝜃</m:t>
                          </m:r>
                        </m:den>
                      </m:f>
                    </m:oMath>
                  </m:oMathPara>
                </a14:m>
                <a:endParaRPr lang="en-US" dirty="0">
                  <a:solidFill>
                    <a:schemeClr val="tx1"/>
                  </a:solidFill>
                </a:endParaRPr>
              </a:p>
            </p:txBody>
          </p:sp>
        </mc:Choice>
        <mc:Fallback xmlns="">
          <p:sp>
            <p:nvSpPr>
              <p:cNvPr id="25" name="TextBox 24">
                <a:extLst>
                  <a:ext uri="{FF2B5EF4-FFF2-40B4-BE49-F238E27FC236}">
                    <a16:creationId xmlns:a16="http://schemas.microsoft.com/office/drawing/2014/main" id="{E2476EE0-20A9-4176-88CF-85F1BF1A3C96}"/>
                  </a:ext>
                </a:extLst>
              </p:cNvPr>
              <p:cNvSpPr txBox="1">
                <a:spLocks noRot="1" noChangeAspect="1" noMove="1" noResize="1" noEditPoints="1" noAdjustHandles="1" noChangeArrowheads="1" noChangeShapeType="1" noTextEdit="1"/>
              </p:cNvSpPr>
              <p:nvPr/>
            </p:nvSpPr>
            <p:spPr>
              <a:xfrm>
                <a:off x="639169" y="5402813"/>
                <a:ext cx="2131005" cy="901722"/>
              </a:xfrm>
              <a:prstGeom prst="rect">
                <a:avLst/>
              </a:prstGeom>
              <a:blipFill>
                <a:blip r:embed="rId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036851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9155">
                                            <p:txEl>
                                              <p:pRg st="1" end="1"/>
                                            </p:txEl>
                                          </p:spTgt>
                                        </p:tgtEl>
                                        <p:attrNameLst>
                                          <p:attrName>style.visibility</p:attrName>
                                        </p:attrNameLst>
                                      </p:cBhvr>
                                      <p:to>
                                        <p:strVal val="visible"/>
                                      </p:to>
                                    </p:set>
                                    <p:animEffect transition="in" filter="fade">
                                      <p:cBhvr>
                                        <p:cTn id="7" dur="500"/>
                                        <p:tgtEl>
                                          <p:spTgt spid="4915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fade">
                                      <p:cBhvr>
                                        <p:cTn id="20" dur="500"/>
                                        <p:tgtEl>
                                          <p:spTgt spid="21"/>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500"/>
                                        <p:tgtEl>
                                          <p:spTgt spid="17"/>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500"/>
                                        <p:tgtEl>
                                          <p:spTgt spid="4"/>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fade">
                                      <p:cBhvr>
                                        <p:cTn id="31" dur="500"/>
                                        <p:tgtEl>
                                          <p:spTgt spid="18"/>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25"/>
                                        </p:tgtEl>
                                        <p:attrNameLst>
                                          <p:attrName>style.visibility</p:attrName>
                                        </p:attrNameLst>
                                      </p:cBhvr>
                                      <p:to>
                                        <p:strVal val="visible"/>
                                      </p:to>
                                    </p:set>
                                    <p:animEffect transition="in" filter="fade">
                                      <p:cBhvr>
                                        <p:cTn id="36" dur="500"/>
                                        <p:tgtEl>
                                          <p:spTgt spid="25"/>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fade">
                                      <p:cBhvr>
                                        <p:cTn id="3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 grpId="0"/>
      <p:bldP spid="17" grpId="0"/>
      <p:bldP spid="18" grpId="0"/>
      <p:bldP spid="19" grpId="0"/>
      <p:bldP spid="21" grpId="0"/>
      <p:bldP spid="4" grpId="0"/>
      <p:bldP spid="2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altLang="en-US" dirty="0"/>
              <a:t>Example 8:  Working with Both Sides Separately to Verify an Identity     </a:t>
            </a:r>
            <a:r>
              <a:rPr lang="en-US" altLang="en-US" i="1" dirty="0"/>
              <a:t>(continued)</a:t>
            </a:r>
          </a:p>
        </p:txBody>
      </p:sp>
      <p:sp>
        <p:nvSpPr>
          <p:cNvPr id="50179" name="Rectangle 3"/>
          <p:cNvSpPr>
            <a:spLocks noGrp="1" noChangeArrowheads="1"/>
          </p:cNvSpPr>
          <p:nvPr>
            <p:ph idx="1"/>
          </p:nvPr>
        </p:nvSpPr>
        <p:spPr/>
        <p:txBody>
          <a:bodyPr/>
          <a:lstStyle/>
          <a:p>
            <a:pPr>
              <a:lnSpc>
                <a:spcPct val="125000"/>
              </a:lnSpc>
            </a:pPr>
            <a:r>
              <a:rPr lang="en-US" altLang="en-US" b="1" dirty="0"/>
              <a:t>We work with the right side.</a:t>
            </a:r>
          </a:p>
          <a:p>
            <a:endParaRPr lang="en-US" altLang="en-US" dirty="0"/>
          </a:p>
          <a:p>
            <a:endParaRPr lang="en-US" altLang="en-US" dirty="0"/>
          </a:p>
          <a:p>
            <a:endParaRPr lang="en-US" altLang="en-US" dirty="0"/>
          </a:p>
        </p:txBody>
      </p:sp>
      <p:sp>
        <p:nvSpPr>
          <p:cNvPr id="50187" name="Text Box 11"/>
          <p:cNvSpPr txBox="1">
            <a:spLocks noChangeArrowheads="1"/>
          </p:cNvSpPr>
          <p:nvPr/>
        </p:nvSpPr>
        <p:spPr bwMode="auto">
          <a:xfrm>
            <a:off x="5560987" y="3130185"/>
            <a:ext cx="2601936" cy="646331"/>
          </a:xfrm>
          <a:prstGeom prst="rect">
            <a:avLst/>
          </a:prstGeom>
          <a:noFill/>
          <a:ln w="12700" algn="ctr">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rgbClr val="3333FF"/>
                </a:solidFill>
                <a:latin typeface="Arial" panose="020B0604020202020204" pitchFamily="34" charset="0"/>
              </a:defRPr>
            </a:lvl1pPr>
            <a:lvl2pPr marL="742950" indent="-285750" eaLnBrk="0" hangingPunct="0">
              <a:defRPr sz="2400">
                <a:solidFill>
                  <a:srgbClr val="3333FF"/>
                </a:solidFill>
                <a:latin typeface="Arial" panose="020B0604020202020204" pitchFamily="34" charset="0"/>
              </a:defRPr>
            </a:lvl2pPr>
            <a:lvl3pPr marL="1143000" indent="-228600" eaLnBrk="0" hangingPunct="0">
              <a:defRPr sz="2400">
                <a:solidFill>
                  <a:srgbClr val="3333FF"/>
                </a:solidFill>
                <a:latin typeface="Arial" panose="020B0604020202020204" pitchFamily="34" charset="0"/>
              </a:defRPr>
            </a:lvl3pPr>
            <a:lvl4pPr marL="1600200" indent="-228600" eaLnBrk="0" hangingPunct="0">
              <a:defRPr sz="2400">
                <a:solidFill>
                  <a:srgbClr val="3333FF"/>
                </a:solidFill>
                <a:latin typeface="Arial" panose="020B0604020202020204" pitchFamily="34" charset="0"/>
              </a:defRPr>
            </a:lvl4pPr>
            <a:lvl5pPr marL="2057400" indent="-228600" eaLnBrk="0" hangingPunct="0">
              <a:defRPr sz="2400">
                <a:solidFill>
                  <a:srgbClr val="3333FF"/>
                </a:solidFill>
                <a:latin typeface="Arial" panose="020B0604020202020204" pitchFamily="34" charset="0"/>
              </a:defRPr>
            </a:lvl5pPr>
            <a:lvl6pPr marL="2514600" indent="-228600" eaLnBrk="0" fontAlgn="base" hangingPunct="0">
              <a:spcBef>
                <a:spcPct val="50000"/>
              </a:spcBef>
              <a:spcAft>
                <a:spcPct val="0"/>
              </a:spcAft>
              <a:defRPr sz="2400">
                <a:solidFill>
                  <a:srgbClr val="3333FF"/>
                </a:solidFill>
                <a:latin typeface="Arial" panose="020B0604020202020204" pitchFamily="34" charset="0"/>
              </a:defRPr>
            </a:lvl6pPr>
            <a:lvl7pPr marL="2971800" indent="-228600" eaLnBrk="0" fontAlgn="base" hangingPunct="0">
              <a:spcBef>
                <a:spcPct val="50000"/>
              </a:spcBef>
              <a:spcAft>
                <a:spcPct val="0"/>
              </a:spcAft>
              <a:defRPr sz="2400">
                <a:solidFill>
                  <a:srgbClr val="3333FF"/>
                </a:solidFill>
                <a:latin typeface="Arial" panose="020B0604020202020204" pitchFamily="34" charset="0"/>
              </a:defRPr>
            </a:lvl7pPr>
            <a:lvl8pPr marL="3429000" indent="-228600" eaLnBrk="0" fontAlgn="base" hangingPunct="0">
              <a:spcBef>
                <a:spcPct val="50000"/>
              </a:spcBef>
              <a:spcAft>
                <a:spcPct val="0"/>
              </a:spcAft>
              <a:defRPr sz="2400">
                <a:solidFill>
                  <a:srgbClr val="3333FF"/>
                </a:solidFill>
                <a:latin typeface="Arial" panose="020B0604020202020204" pitchFamily="34" charset="0"/>
              </a:defRPr>
            </a:lvl8pPr>
            <a:lvl9pPr marL="3886200" indent="-228600" eaLnBrk="0" fontAlgn="base" hangingPunct="0">
              <a:spcBef>
                <a:spcPct val="50000"/>
              </a:spcBef>
              <a:spcAft>
                <a:spcPct val="0"/>
              </a:spcAft>
              <a:defRPr sz="2400">
                <a:solidFill>
                  <a:srgbClr val="3333FF"/>
                </a:solidFill>
                <a:latin typeface="Arial" panose="020B0604020202020204" pitchFamily="34" charset="0"/>
              </a:defRPr>
            </a:lvl9pPr>
          </a:lstStyle>
          <a:p>
            <a:pPr eaLnBrk="1" hangingPunct="1"/>
            <a:r>
              <a:rPr lang="en-US" altLang="en-US" sz="1800" dirty="0">
                <a:solidFill>
                  <a:srgbClr val="0033CC"/>
                </a:solidFill>
                <a:latin typeface="Times New Roman" panose="02020603050405020304" pitchFamily="18" charset="0"/>
              </a:rPr>
              <a:t>Rewrite each numerator with the LCD.</a:t>
            </a:r>
            <a:endParaRPr lang="en-US" altLang="en-US" sz="1800" dirty="0">
              <a:solidFill>
                <a:srgbClr val="0033CC"/>
              </a:solidFill>
            </a:endParaRPr>
          </a:p>
        </p:txBody>
      </p:sp>
      <p:sp>
        <p:nvSpPr>
          <p:cNvPr id="50189" name="Text Box 13"/>
          <p:cNvSpPr txBox="1">
            <a:spLocks noChangeArrowheads="1"/>
          </p:cNvSpPr>
          <p:nvPr/>
        </p:nvSpPr>
        <p:spPr bwMode="auto">
          <a:xfrm>
            <a:off x="5560987" y="4328064"/>
            <a:ext cx="2601936" cy="646331"/>
          </a:xfrm>
          <a:prstGeom prst="rect">
            <a:avLst/>
          </a:prstGeom>
          <a:noFill/>
          <a:ln w="12700" algn="ctr">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rgbClr val="3333FF"/>
                </a:solidFill>
                <a:latin typeface="Arial" panose="020B0604020202020204" pitchFamily="34" charset="0"/>
              </a:defRPr>
            </a:lvl1pPr>
            <a:lvl2pPr marL="742950" indent="-285750" eaLnBrk="0" hangingPunct="0">
              <a:defRPr sz="2400">
                <a:solidFill>
                  <a:srgbClr val="3333FF"/>
                </a:solidFill>
                <a:latin typeface="Arial" panose="020B0604020202020204" pitchFamily="34" charset="0"/>
              </a:defRPr>
            </a:lvl2pPr>
            <a:lvl3pPr marL="1143000" indent="-228600" eaLnBrk="0" hangingPunct="0">
              <a:defRPr sz="2400">
                <a:solidFill>
                  <a:srgbClr val="3333FF"/>
                </a:solidFill>
                <a:latin typeface="Arial" panose="020B0604020202020204" pitchFamily="34" charset="0"/>
              </a:defRPr>
            </a:lvl3pPr>
            <a:lvl4pPr marL="1600200" indent="-228600" eaLnBrk="0" hangingPunct="0">
              <a:defRPr sz="2400">
                <a:solidFill>
                  <a:srgbClr val="3333FF"/>
                </a:solidFill>
                <a:latin typeface="Arial" panose="020B0604020202020204" pitchFamily="34" charset="0"/>
              </a:defRPr>
            </a:lvl4pPr>
            <a:lvl5pPr marL="2057400" indent="-228600" eaLnBrk="0" hangingPunct="0">
              <a:defRPr sz="2400">
                <a:solidFill>
                  <a:srgbClr val="3333FF"/>
                </a:solidFill>
                <a:latin typeface="Arial" panose="020B0604020202020204" pitchFamily="34" charset="0"/>
              </a:defRPr>
            </a:lvl5pPr>
            <a:lvl6pPr marL="2514600" indent="-228600" eaLnBrk="0" fontAlgn="base" hangingPunct="0">
              <a:spcBef>
                <a:spcPct val="50000"/>
              </a:spcBef>
              <a:spcAft>
                <a:spcPct val="0"/>
              </a:spcAft>
              <a:defRPr sz="2400">
                <a:solidFill>
                  <a:srgbClr val="3333FF"/>
                </a:solidFill>
                <a:latin typeface="Arial" panose="020B0604020202020204" pitchFamily="34" charset="0"/>
              </a:defRPr>
            </a:lvl6pPr>
            <a:lvl7pPr marL="2971800" indent="-228600" eaLnBrk="0" fontAlgn="base" hangingPunct="0">
              <a:spcBef>
                <a:spcPct val="50000"/>
              </a:spcBef>
              <a:spcAft>
                <a:spcPct val="0"/>
              </a:spcAft>
              <a:defRPr sz="2400">
                <a:solidFill>
                  <a:srgbClr val="3333FF"/>
                </a:solidFill>
                <a:latin typeface="Arial" panose="020B0604020202020204" pitchFamily="34" charset="0"/>
              </a:defRPr>
            </a:lvl7pPr>
            <a:lvl8pPr marL="3429000" indent="-228600" eaLnBrk="0" fontAlgn="base" hangingPunct="0">
              <a:spcBef>
                <a:spcPct val="50000"/>
              </a:spcBef>
              <a:spcAft>
                <a:spcPct val="0"/>
              </a:spcAft>
              <a:defRPr sz="2400">
                <a:solidFill>
                  <a:srgbClr val="3333FF"/>
                </a:solidFill>
                <a:latin typeface="Arial" panose="020B0604020202020204" pitchFamily="34" charset="0"/>
              </a:defRPr>
            </a:lvl8pPr>
            <a:lvl9pPr marL="3886200" indent="-228600" eaLnBrk="0" fontAlgn="base" hangingPunct="0">
              <a:spcBef>
                <a:spcPct val="50000"/>
              </a:spcBef>
              <a:spcAft>
                <a:spcPct val="0"/>
              </a:spcAft>
              <a:defRPr sz="2400">
                <a:solidFill>
                  <a:srgbClr val="3333FF"/>
                </a:solidFill>
                <a:latin typeface="Arial" panose="020B0604020202020204" pitchFamily="34" charset="0"/>
              </a:defRPr>
            </a:lvl9pPr>
          </a:lstStyle>
          <a:p>
            <a:pPr eaLnBrk="1" hangingPunct="1">
              <a:spcBef>
                <a:spcPct val="0"/>
              </a:spcBef>
            </a:pPr>
            <a:r>
              <a:rPr lang="en-US" altLang="en-US" sz="1800" dirty="0">
                <a:solidFill>
                  <a:srgbClr val="0033CC"/>
                </a:solidFill>
                <a:latin typeface="Times New Roman" panose="02020603050405020304" pitchFamily="18" charset="0"/>
              </a:rPr>
              <a:t>Add numerators.  Put this sum over the LCD.</a:t>
            </a:r>
            <a:endParaRPr lang="en-US" altLang="en-US" sz="1800" dirty="0">
              <a:solidFill>
                <a:srgbClr val="0033CC"/>
              </a:solidFill>
            </a:endParaRPr>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xmlns="" id="{F83BA20E-72DC-415E-A39D-0054AFFE1A1D}"/>
                  </a:ext>
                </a:extLst>
              </p:cNvPr>
              <p:cNvSpPr txBox="1"/>
              <p:nvPr/>
            </p:nvSpPr>
            <p:spPr>
              <a:xfrm>
                <a:off x="5166120" y="1881746"/>
                <a:ext cx="2996803" cy="64819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m:rPr>
                          <m:sty m:val="p"/>
                        </m:rPr>
                        <a:rPr lang="en-US" sz="1800" smtClean="0">
                          <a:solidFill>
                            <a:srgbClr val="0033CC"/>
                          </a:solidFill>
                          <a:latin typeface="Cambria Math" panose="02040503050406030204" pitchFamily="18" charset="0"/>
                        </a:rPr>
                        <m:t>tan</m:t>
                      </m:r>
                      <m:r>
                        <a:rPr lang="en-US" sz="1800" i="1">
                          <a:solidFill>
                            <a:srgbClr val="0033CC"/>
                          </a:solidFill>
                          <a:latin typeface="Cambria Math" panose="02040503050406030204" pitchFamily="18" charset="0"/>
                        </a:rPr>
                        <m:t>𝜃</m:t>
                      </m:r>
                      <m:r>
                        <a:rPr lang="en-US" sz="1800" i="0">
                          <a:solidFill>
                            <a:srgbClr val="0033CC"/>
                          </a:solidFill>
                          <a:latin typeface="Cambria Math" panose="02040503050406030204" pitchFamily="18" charset="0"/>
                        </a:rPr>
                        <m:t>=</m:t>
                      </m:r>
                      <m:f>
                        <m:fPr>
                          <m:ctrlPr>
                            <a:rPr lang="en-US" sz="1800" i="1">
                              <a:solidFill>
                                <a:srgbClr val="0033CC"/>
                              </a:solidFill>
                              <a:latin typeface="Cambria Math"/>
                            </a:rPr>
                          </m:ctrlPr>
                        </m:fPr>
                        <m:num>
                          <m:r>
                            <m:rPr>
                              <m:sty m:val="p"/>
                            </m:rPr>
                            <a:rPr lang="en-US" sz="1800" i="0">
                              <a:solidFill>
                                <a:srgbClr val="0033CC"/>
                              </a:solidFill>
                              <a:latin typeface="Cambria Math" panose="02040503050406030204" pitchFamily="18" charset="0"/>
                            </a:rPr>
                            <m:t>sin</m:t>
                          </m:r>
                          <m:r>
                            <a:rPr lang="en-US" sz="1800" i="1">
                              <a:solidFill>
                                <a:srgbClr val="0033CC"/>
                              </a:solidFill>
                              <a:latin typeface="Cambria Math" panose="02040503050406030204" pitchFamily="18" charset="0"/>
                            </a:rPr>
                            <m:t>𝜃</m:t>
                          </m:r>
                        </m:num>
                        <m:den>
                          <m:r>
                            <m:rPr>
                              <m:sty m:val="p"/>
                            </m:rPr>
                            <a:rPr lang="en-US" sz="1800" i="0">
                              <a:solidFill>
                                <a:srgbClr val="0033CC"/>
                              </a:solidFill>
                              <a:latin typeface="Cambria Math" panose="02040503050406030204" pitchFamily="18" charset="0"/>
                            </a:rPr>
                            <m:t>cos</m:t>
                          </m:r>
                          <m:r>
                            <a:rPr lang="en-US" sz="1800" i="1">
                              <a:solidFill>
                                <a:srgbClr val="0033CC"/>
                              </a:solidFill>
                              <a:latin typeface="Cambria Math" panose="02040503050406030204" pitchFamily="18" charset="0"/>
                            </a:rPr>
                            <m:t>𝜃</m:t>
                          </m:r>
                        </m:den>
                      </m:f>
                      <m:r>
                        <a:rPr lang="en-US" sz="1800" i="0">
                          <a:solidFill>
                            <a:srgbClr val="0033CC"/>
                          </a:solidFill>
                          <a:latin typeface="Cambria Math" panose="02040503050406030204" pitchFamily="18" charset="0"/>
                        </a:rPr>
                        <m:t>,</m:t>
                      </m:r>
                      <m:sSup>
                        <m:sSupPr>
                          <m:ctrlPr>
                            <a:rPr lang="en-US" sz="1800" i="1">
                              <a:solidFill>
                                <a:srgbClr val="0033CC"/>
                              </a:solidFill>
                              <a:latin typeface="Cambria Math"/>
                            </a:rPr>
                          </m:ctrlPr>
                        </m:sSupPr>
                        <m:e>
                          <m:r>
                            <m:rPr>
                              <m:sty m:val="p"/>
                            </m:rPr>
                            <a:rPr lang="en-US" sz="1800" i="0">
                              <a:solidFill>
                                <a:srgbClr val="0033CC"/>
                              </a:solidFill>
                              <a:latin typeface="Cambria Math" panose="02040503050406030204" pitchFamily="18" charset="0"/>
                            </a:rPr>
                            <m:t>tan</m:t>
                          </m:r>
                        </m:e>
                        <m:sup>
                          <m:r>
                            <a:rPr lang="en-US" sz="1800" i="0">
                              <a:solidFill>
                                <a:srgbClr val="0033CC"/>
                              </a:solidFill>
                              <a:latin typeface="Cambria Math" panose="02040503050406030204" pitchFamily="18" charset="0"/>
                            </a:rPr>
                            <m:t>2</m:t>
                          </m:r>
                        </m:sup>
                      </m:sSup>
                      <m:r>
                        <a:rPr lang="en-US" sz="1800" i="1">
                          <a:solidFill>
                            <a:srgbClr val="0033CC"/>
                          </a:solidFill>
                          <a:latin typeface="Cambria Math" panose="02040503050406030204" pitchFamily="18" charset="0"/>
                        </a:rPr>
                        <m:t>𝜃</m:t>
                      </m:r>
                      <m:r>
                        <a:rPr lang="en-US" sz="1800" i="0">
                          <a:solidFill>
                            <a:srgbClr val="0033CC"/>
                          </a:solidFill>
                          <a:latin typeface="Cambria Math" panose="02040503050406030204" pitchFamily="18" charset="0"/>
                        </a:rPr>
                        <m:t>=</m:t>
                      </m:r>
                      <m:f>
                        <m:fPr>
                          <m:ctrlPr>
                            <a:rPr lang="en-US" sz="1800" i="1">
                              <a:solidFill>
                                <a:srgbClr val="0033CC"/>
                              </a:solidFill>
                              <a:latin typeface="Cambria Math"/>
                            </a:rPr>
                          </m:ctrlPr>
                        </m:fPr>
                        <m:num>
                          <m:sSup>
                            <m:sSupPr>
                              <m:ctrlPr>
                                <a:rPr lang="en-US" sz="1800" i="1">
                                  <a:solidFill>
                                    <a:srgbClr val="0033CC"/>
                                  </a:solidFill>
                                  <a:latin typeface="Cambria Math"/>
                                </a:rPr>
                              </m:ctrlPr>
                            </m:sSupPr>
                            <m:e>
                              <m:r>
                                <m:rPr>
                                  <m:sty m:val="p"/>
                                </m:rPr>
                                <a:rPr lang="en-US" sz="1800" i="0">
                                  <a:solidFill>
                                    <a:srgbClr val="0033CC"/>
                                  </a:solidFill>
                                  <a:latin typeface="Cambria Math" panose="02040503050406030204" pitchFamily="18" charset="0"/>
                                </a:rPr>
                                <m:t>sin</m:t>
                              </m:r>
                            </m:e>
                            <m:sup>
                              <m:r>
                                <a:rPr lang="en-US" sz="1800" i="0">
                                  <a:solidFill>
                                    <a:srgbClr val="0033CC"/>
                                  </a:solidFill>
                                  <a:latin typeface="Cambria Math" panose="02040503050406030204" pitchFamily="18" charset="0"/>
                                </a:rPr>
                                <m:t>2</m:t>
                              </m:r>
                            </m:sup>
                          </m:sSup>
                          <m:r>
                            <a:rPr lang="en-US" sz="1800" i="1">
                              <a:solidFill>
                                <a:srgbClr val="0033CC"/>
                              </a:solidFill>
                              <a:latin typeface="Cambria Math" panose="02040503050406030204" pitchFamily="18" charset="0"/>
                            </a:rPr>
                            <m:t>𝜃</m:t>
                          </m:r>
                        </m:num>
                        <m:den>
                          <m:sSup>
                            <m:sSupPr>
                              <m:ctrlPr>
                                <a:rPr lang="en-US" sz="1800" i="1">
                                  <a:solidFill>
                                    <a:srgbClr val="0033CC"/>
                                  </a:solidFill>
                                  <a:latin typeface="Cambria Math"/>
                                </a:rPr>
                              </m:ctrlPr>
                            </m:sSupPr>
                            <m:e>
                              <m:r>
                                <m:rPr>
                                  <m:sty m:val="p"/>
                                </m:rPr>
                                <a:rPr lang="en-US" sz="1800" i="0">
                                  <a:solidFill>
                                    <a:srgbClr val="0033CC"/>
                                  </a:solidFill>
                                  <a:latin typeface="Cambria Math" panose="02040503050406030204" pitchFamily="18" charset="0"/>
                                </a:rPr>
                                <m:t>cos</m:t>
                              </m:r>
                            </m:e>
                            <m:sup>
                              <m:r>
                                <a:rPr lang="en-US" sz="1800" i="0">
                                  <a:solidFill>
                                    <a:srgbClr val="0033CC"/>
                                  </a:solidFill>
                                  <a:latin typeface="Cambria Math" panose="02040503050406030204" pitchFamily="18" charset="0"/>
                                </a:rPr>
                                <m:t>2</m:t>
                              </m:r>
                            </m:sup>
                          </m:sSup>
                          <m:r>
                            <a:rPr lang="en-US" sz="1800" i="1">
                              <a:solidFill>
                                <a:srgbClr val="0033CC"/>
                              </a:solidFill>
                              <a:latin typeface="Cambria Math" panose="02040503050406030204" pitchFamily="18" charset="0"/>
                            </a:rPr>
                            <m:t>𝜃</m:t>
                          </m:r>
                        </m:den>
                      </m:f>
                    </m:oMath>
                  </m:oMathPara>
                </a14:m>
                <a:endParaRPr lang="en-US" sz="1800" dirty="0">
                  <a:solidFill>
                    <a:srgbClr val="0033CC"/>
                  </a:solidFill>
                </a:endParaRPr>
              </a:p>
            </p:txBody>
          </p:sp>
        </mc:Choice>
        <mc:Fallback xmlns="">
          <p:sp>
            <p:nvSpPr>
              <p:cNvPr id="13" name="TextBox 12">
                <a:extLst>
                  <a:ext uri="{FF2B5EF4-FFF2-40B4-BE49-F238E27FC236}">
                    <a16:creationId xmlns:a16="http://schemas.microsoft.com/office/drawing/2014/main" id="{F83BA20E-72DC-415E-A39D-0054AFFE1A1D}"/>
                  </a:ext>
                </a:extLst>
              </p:cNvPr>
              <p:cNvSpPr txBox="1">
                <a:spLocks noRot="1" noChangeAspect="1" noMove="1" noResize="1" noEditPoints="1" noAdjustHandles="1" noChangeArrowheads="1" noChangeShapeType="1" noTextEdit="1"/>
              </p:cNvSpPr>
              <p:nvPr/>
            </p:nvSpPr>
            <p:spPr>
              <a:xfrm>
                <a:off x="5166120" y="1881746"/>
                <a:ext cx="2996803" cy="648191"/>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xmlns="" id="{D9B08188-4F53-4592-BCD4-2C988C3399AF}"/>
                  </a:ext>
                </a:extLst>
              </p:cNvPr>
              <p:cNvSpPr txBox="1"/>
              <p:nvPr/>
            </p:nvSpPr>
            <p:spPr>
              <a:xfrm>
                <a:off x="231775" y="1714593"/>
                <a:ext cx="4579144" cy="106913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mtClean="0">
                          <a:solidFill>
                            <a:schemeClr val="tx1"/>
                          </a:solidFill>
                          <a:latin typeface="Cambria Math" panose="02040503050406030204" pitchFamily="18" charset="0"/>
                        </a:rPr>
                        <m:t>2</m:t>
                      </m:r>
                      <m:r>
                        <a:rPr lang="en-US" i="0">
                          <a:solidFill>
                            <a:schemeClr val="tx1"/>
                          </a:solidFill>
                          <a:latin typeface="Cambria Math" panose="02040503050406030204" pitchFamily="18" charset="0"/>
                        </a:rPr>
                        <m:t>+2</m:t>
                      </m:r>
                      <m:sSup>
                        <m:sSupPr>
                          <m:ctrlPr>
                            <a:rPr lang="en-US" i="1">
                              <a:solidFill>
                                <a:schemeClr val="tx1"/>
                              </a:solidFill>
                              <a:latin typeface="Cambria Math"/>
                            </a:rPr>
                          </m:ctrlPr>
                        </m:sSupPr>
                        <m:e>
                          <m:r>
                            <m:rPr>
                              <m:sty m:val="p"/>
                            </m:rPr>
                            <a:rPr lang="en-US" i="0">
                              <a:solidFill>
                                <a:schemeClr val="tx1"/>
                              </a:solidFill>
                              <a:latin typeface="Cambria Math" panose="02040503050406030204" pitchFamily="18" charset="0"/>
                            </a:rPr>
                            <m:t>tan</m:t>
                          </m:r>
                        </m:e>
                        <m:sup>
                          <m:r>
                            <a:rPr lang="en-US" i="0">
                              <a:solidFill>
                                <a:schemeClr val="tx1"/>
                              </a:solidFill>
                              <a:latin typeface="Cambria Math" panose="02040503050406030204" pitchFamily="18" charset="0"/>
                            </a:rPr>
                            <m:t>2</m:t>
                          </m:r>
                        </m:sup>
                      </m:sSup>
                      <m:r>
                        <a:rPr lang="en-US" i="1">
                          <a:solidFill>
                            <a:schemeClr val="tx1"/>
                          </a:solidFill>
                          <a:latin typeface="Cambria Math" panose="02040503050406030204" pitchFamily="18" charset="0"/>
                        </a:rPr>
                        <m:t>𝜃</m:t>
                      </m:r>
                      <m:r>
                        <a:rPr lang="en-US" i="0">
                          <a:solidFill>
                            <a:schemeClr val="tx1"/>
                          </a:solidFill>
                          <a:latin typeface="Cambria Math" panose="02040503050406030204" pitchFamily="18" charset="0"/>
                        </a:rPr>
                        <m:t>=2+2</m:t>
                      </m:r>
                      <m:d>
                        <m:dPr>
                          <m:ctrlPr>
                            <a:rPr lang="en-US" i="1">
                              <a:solidFill>
                                <a:schemeClr val="tx1"/>
                              </a:solidFill>
                              <a:latin typeface="Cambria Math"/>
                            </a:rPr>
                          </m:ctrlPr>
                        </m:dPr>
                        <m:e>
                          <m:f>
                            <m:fPr>
                              <m:ctrlPr>
                                <a:rPr lang="en-US" i="1">
                                  <a:solidFill>
                                    <a:schemeClr val="tx1"/>
                                  </a:solidFill>
                                  <a:latin typeface="Cambria Math"/>
                                </a:rPr>
                              </m:ctrlPr>
                            </m:fPr>
                            <m:num>
                              <m:sSup>
                                <m:sSupPr>
                                  <m:ctrlPr>
                                    <a:rPr lang="en-US" i="1">
                                      <a:solidFill>
                                        <a:schemeClr val="tx1"/>
                                      </a:solidFill>
                                      <a:latin typeface="Cambria Math"/>
                                    </a:rPr>
                                  </m:ctrlPr>
                                </m:sSupPr>
                                <m:e>
                                  <m:r>
                                    <m:rPr>
                                      <m:sty m:val="p"/>
                                    </m:rPr>
                                    <a:rPr lang="en-US" i="0">
                                      <a:solidFill>
                                        <a:schemeClr val="tx1"/>
                                      </a:solidFill>
                                      <a:latin typeface="Cambria Math" panose="02040503050406030204" pitchFamily="18" charset="0"/>
                                    </a:rPr>
                                    <m:t>sin</m:t>
                                  </m:r>
                                </m:e>
                                <m:sup>
                                  <m:r>
                                    <a:rPr lang="en-US" i="0">
                                      <a:solidFill>
                                        <a:schemeClr val="tx1"/>
                                      </a:solidFill>
                                      <a:latin typeface="Cambria Math" panose="02040503050406030204" pitchFamily="18" charset="0"/>
                                    </a:rPr>
                                    <m:t>2</m:t>
                                  </m:r>
                                </m:sup>
                              </m:sSup>
                              <m:r>
                                <a:rPr lang="en-US" i="1">
                                  <a:solidFill>
                                    <a:schemeClr val="tx1"/>
                                  </a:solidFill>
                                  <a:latin typeface="Cambria Math" panose="02040503050406030204" pitchFamily="18" charset="0"/>
                                </a:rPr>
                                <m:t>𝜃</m:t>
                              </m:r>
                            </m:num>
                            <m:den>
                              <m:sSup>
                                <m:sSupPr>
                                  <m:ctrlPr>
                                    <a:rPr lang="en-US" i="1">
                                      <a:solidFill>
                                        <a:schemeClr val="tx1"/>
                                      </a:solidFill>
                                      <a:latin typeface="Cambria Math"/>
                                    </a:rPr>
                                  </m:ctrlPr>
                                </m:sSupPr>
                                <m:e>
                                  <m:r>
                                    <m:rPr>
                                      <m:sty m:val="p"/>
                                    </m:rPr>
                                    <a:rPr lang="en-US" i="0">
                                      <a:solidFill>
                                        <a:schemeClr val="tx1"/>
                                      </a:solidFill>
                                      <a:latin typeface="Cambria Math" panose="02040503050406030204" pitchFamily="18" charset="0"/>
                                    </a:rPr>
                                    <m:t>cos</m:t>
                                  </m:r>
                                </m:e>
                                <m:sup>
                                  <m:r>
                                    <a:rPr lang="en-US" i="0">
                                      <a:solidFill>
                                        <a:schemeClr val="tx1"/>
                                      </a:solidFill>
                                      <a:latin typeface="Cambria Math" panose="02040503050406030204" pitchFamily="18" charset="0"/>
                                    </a:rPr>
                                    <m:t>2</m:t>
                                  </m:r>
                                </m:sup>
                              </m:sSup>
                              <m:r>
                                <a:rPr lang="en-US" i="1">
                                  <a:solidFill>
                                    <a:schemeClr val="tx1"/>
                                  </a:solidFill>
                                  <a:latin typeface="Cambria Math" panose="02040503050406030204" pitchFamily="18" charset="0"/>
                                </a:rPr>
                                <m:t>𝜃</m:t>
                              </m:r>
                            </m:den>
                          </m:f>
                        </m:e>
                      </m:d>
                    </m:oMath>
                  </m:oMathPara>
                </a14:m>
                <a:endParaRPr lang="en-US" dirty="0">
                  <a:solidFill>
                    <a:schemeClr val="tx1"/>
                  </a:solidFill>
                </a:endParaRPr>
              </a:p>
            </p:txBody>
          </p:sp>
        </mc:Choice>
        <mc:Fallback xmlns="">
          <p:sp>
            <p:nvSpPr>
              <p:cNvPr id="15" name="TextBox 14">
                <a:extLst>
                  <a:ext uri="{FF2B5EF4-FFF2-40B4-BE49-F238E27FC236}">
                    <a16:creationId xmlns:a16="http://schemas.microsoft.com/office/drawing/2014/main" id="{D9B08188-4F53-4592-BCD4-2C988C3399AF}"/>
                  </a:ext>
                </a:extLst>
              </p:cNvPr>
              <p:cNvSpPr txBox="1">
                <a:spLocks noRot="1" noChangeAspect="1" noMove="1" noResize="1" noEditPoints="1" noAdjustHandles="1" noChangeArrowheads="1" noChangeShapeType="1" noTextEdit="1"/>
              </p:cNvSpPr>
              <p:nvPr/>
            </p:nvSpPr>
            <p:spPr>
              <a:xfrm>
                <a:off x="231775" y="1714593"/>
                <a:ext cx="4579144" cy="1069139"/>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xmlns="" id="{A3A73D23-3816-49A9-9C1C-2A81E66D22ED}"/>
                  </a:ext>
                </a:extLst>
              </p:cNvPr>
              <p:cNvSpPr txBox="1"/>
              <p:nvPr/>
            </p:nvSpPr>
            <p:spPr>
              <a:xfrm>
                <a:off x="1994295" y="2892910"/>
                <a:ext cx="3171825" cy="9568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mtClean="0">
                          <a:solidFill>
                            <a:schemeClr val="tx1"/>
                          </a:solidFill>
                          <a:latin typeface="Cambria Math" panose="02040503050406030204" pitchFamily="18" charset="0"/>
                        </a:rPr>
                        <m:t>=</m:t>
                      </m:r>
                      <m:f>
                        <m:fPr>
                          <m:ctrlPr>
                            <a:rPr lang="en-US" i="1">
                              <a:solidFill>
                                <a:schemeClr val="tx1"/>
                              </a:solidFill>
                              <a:latin typeface="Cambria Math"/>
                            </a:rPr>
                          </m:ctrlPr>
                        </m:fPr>
                        <m:num>
                          <m:r>
                            <a:rPr lang="en-US" i="0">
                              <a:solidFill>
                                <a:schemeClr val="tx1"/>
                              </a:solidFill>
                              <a:latin typeface="Cambria Math" panose="02040503050406030204" pitchFamily="18" charset="0"/>
                            </a:rPr>
                            <m:t>2</m:t>
                          </m:r>
                          <m:sSup>
                            <m:sSupPr>
                              <m:ctrlPr>
                                <a:rPr lang="en-US" i="1">
                                  <a:solidFill>
                                    <a:schemeClr val="tx1"/>
                                  </a:solidFill>
                                  <a:latin typeface="Cambria Math"/>
                                </a:rPr>
                              </m:ctrlPr>
                            </m:sSupPr>
                            <m:e>
                              <m:r>
                                <m:rPr>
                                  <m:sty m:val="p"/>
                                </m:rPr>
                                <a:rPr lang="en-US" i="0">
                                  <a:solidFill>
                                    <a:schemeClr val="tx1"/>
                                  </a:solidFill>
                                  <a:latin typeface="Cambria Math" panose="02040503050406030204" pitchFamily="18" charset="0"/>
                                </a:rPr>
                                <m:t>cos</m:t>
                              </m:r>
                            </m:e>
                            <m:sup>
                              <m:r>
                                <a:rPr lang="en-US" i="0">
                                  <a:solidFill>
                                    <a:schemeClr val="tx1"/>
                                  </a:solidFill>
                                  <a:latin typeface="Cambria Math" panose="02040503050406030204" pitchFamily="18" charset="0"/>
                                </a:rPr>
                                <m:t>2</m:t>
                              </m:r>
                            </m:sup>
                          </m:sSup>
                          <m:r>
                            <a:rPr lang="en-US" i="1">
                              <a:solidFill>
                                <a:schemeClr val="tx1"/>
                              </a:solidFill>
                              <a:latin typeface="Cambria Math" panose="02040503050406030204" pitchFamily="18" charset="0"/>
                            </a:rPr>
                            <m:t>𝜃</m:t>
                          </m:r>
                        </m:num>
                        <m:den>
                          <m:sSup>
                            <m:sSupPr>
                              <m:ctrlPr>
                                <a:rPr lang="en-US" i="1">
                                  <a:solidFill>
                                    <a:schemeClr val="tx1"/>
                                  </a:solidFill>
                                  <a:latin typeface="Cambria Math"/>
                                </a:rPr>
                              </m:ctrlPr>
                            </m:sSupPr>
                            <m:e>
                              <m:r>
                                <m:rPr>
                                  <m:sty m:val="p"/>
                                </m:rPr>
                                <a:rPr lang="en-US" i="0">
                                  <a:solidFill>
                                    <a:schemeClr val="tx1"/>
                                  </a:solidFill>
                                  <a:latin typeface="Cambria Math" panose="02040503050406030204" pitchFamily="18" charset="0"/>
                                </a:rPr>
                                <m:t>cos</m:t>
                              </m:r>
                            </m:e>
                            <m:sup>
                              <m:r>
                                <a:rPr lang="en-US" i="0">
                                  <a:solidFill>
                                    <a:schemeClr val="tx1"/>
                                  </a:solidFill>
                                  <a:latin typeface="Cambria Math" panose="02040503050406030204" pitchFamily="18" charset="0"/>
                                </a:rPr>
                                <m:t>2</m:t>
                              </m:r>
                            </m:sup>
                          </m:sSup>
                          <m:r>
                            <a:rPr lang="en-US" i="1">
                              <a:solidFill>
                                <a:schemeClr val="tx1"/>
                              </a:solidFill>
                              <a:latin typeface="Cambria Math" panose="02040503050406030204" pitchFamily="18" charset="0"/>
                            </a:rPr>
                            <m:t>𝜃</m:t>
                          </m:r>
                        </m:den>
                      </m:f>
                      <m:r>
                        <a:rPr lang="en-US" i="0">
                          <a:solidFill>
                            <a:schemeClr val="tx1"/>
                          </a:solidFill>
                          <a:latin typeface="Cambria Math" panose="02040503050406030204" pitchFamily="18" charset="0"/>
                        </a:rPr>
                        <m:t>+</m:t>
                      </m:r>
                      <m:f>
                        <m:fPr>
                          <m:ctrlPr>
                            <a:rPr lang="en-US" i="1">
                              <a:solidFill>
                                <a:schemeClr val="tx1"/>
                              </a:solidFill>
                              <a:latin typeface="Cambria Math"/>
                            </a:rPr>
                          </m:ctrlPr>
                        </m:fPr>
                        <m:num>
                          <m:r>
                            <a:rPr lang="en-US" i="0">
                              <a:solidFill>
                                <a:schemeClr val="tx1"/>
                              </a:solidFill>
                              <a:latin typeface="Cambria Math" panose="02040503050406030204" pitchFamily="18" charset="0"/>
                            </a:rPr>
                            <m:t>2</m:t>
                          </m:r>
                          <m:sSup>
                            <m:sSupPr>
                              <m:ctrlPr>
                                <a:rPr lang="en-US" i="1">
                                  <a:solidFill>
                                    <a:schemeClr val="tx1"/>
                                  </a:solidFill>
                                  <a:latin typeface="Cambria Math"/>
                                </a:rPr>
                              </m:ctrlPr>
                            </m:sSupPr>
                            <m:e>
                              <m:r>
                                <m:rPr>
                                  <m:sty m:val="p"/>
                                </m:rPr>
                                <a:rPr lang="en-US" i="0">
                                  <a:solidFill>
                                    <a:schemeClr val="tx1"/>
                                  </a:solidFill>
                                  <a:latin typeface="Cambria Math" panose="02040503050406030204" pitchFamily="18" charset="0"/>
                                </a:rPr>
                                <m:t>sin</m:t>
                              </m:r>
                            </m:e>
                            <m:sup>
                              <m:r>
                                <a:rPr lang="en-US" i="0">
                                  <a:solidFill>
                                    <a:schemeClr val="tx1"/>
                                  </a:solidFill>
                                  <a:latin typeface="Cambria Math" panose="02040503050406030204" pitchFamily="18" charset="0"/>
                                </a:rPr>
                                <m:t>2</m:t>
                              </m:r>
                            </m:sup>
                          </m:sSup>
                          <m:r>
                            <a:rPr lang="en-US" i="1">
                              <a:solidFill>
                                <a:schemeClr val="tx1"/>
                              </a:solidFill>
                              <a:latin typeface="Cambria Math" panose="02040503050406030204" pitchFamily="18" charset="0"/>
                            </a:rPr>
                            <m:t>𝜃</m:t>
                          </m:r>
                        </m:num>
                        <m:den>
                          <m:sSup>
                            <m:sSupPr>
                              <m:ctrlPr>
                                <a:rPr lang="en-US" i="1">
                                  <a:solidFill>
                                    <a:schemeClr val="tx1"/>
                                  </a:solidFill>
                                  <a:latin typeface="Cambria Math"/>
                                </a:rPr>
                              </m:ctrlPr>
                            </m:sSupPr>
                            <m:e>
                              <m:r>
                                <m:rPr>
                                  <m:sty m:val="p"/>
                                </m:rPr>
                                <a:rPr lang="en-US" i="0">
                                  <a:solidFill>
                                    <a:schemeClr val="tx1"/>
                                  </a:solidFill>
                                  <a:latin typeface="Cambria Math" panose="02040503050406030204" pitchFamily="18" charset="0"/>
                                </a:rPr>
                                <m:t>cos</m:t>
                              </m:r>
                            </m:e>
                            <m:sup>
                              <m:r>
                                <a:rPr lang="en-US" i="0">
                                  <a:solidFill>
                                    <a:schemeClr val="tx1"/>
                                  </a:solidFill>
                                  <a:latin typeface="Cambria Math" panose="02040503050406030204" pitchFamily="18" charset="0"/>
                                </a:rPr>
                                <m:t>2</m:t>
                              </m:r>
                            </m:sup>
                          </m:sSup>
                          <m:r>
                            <a:rPr lang="en-US" i="1">
                              <a:solidFill>
                                <a:schemeClr val="tx1"/>
                              </a:solidFill>
                              <a:latin typeface="Cambria Math" panose="02040503050406030204" pitchFamily="18" charset="0"/>
                            </a:rPr>
                            <m:t>𝜃</m:t>
                          </m:r>
                        </m:den>
                      </m:f>
                    </m:oMath>
                  </m:oMathPara>
                </a14:m>
                <a:endParaRPr lang="en-US" dirty="0">
                  <a:solidFill>
                    <a:schemeClr val="tx1"/>
                  </a:solidFill>
                </a:endParaRPr>
              </a:p>
            </p:txBody>
          </p:sp>
        </mc:Choice>
        <mc:Fallback xmlns="">
          <p:sp>
            <p:nvSpPr>
              <p:cNvPr id="17" name="TextBox 16">
                <a:extLst>
                  <a:ext uri="{FF2B5EF4-FFF2-40B4-BE49-F238E27FC236}">
                    <a16:creationId xmlns:a16="http://schemas.microsoft.com/office/drawing/2014/main" id="{A3A73D23-3816-49A9-9C1C-2A81E66D22ED}"/>
                  </a:ext>
                </a:extLst>
              </p:cNvPr>
              <p:cNvSpPr txBox="1">
                <a:spLocks noRot="1" noChangeAspect="1" noMove="1" noResize="1" noEditPoints="1" noAdjustHandles="1" noChangeArrowheads="1" noChangeShapeType="1" noTextEdit="1"/>
              </p:cNvSpPr>
              <p:nvPr/>
            </p:nvSpPr>
            <p:spPr>
              <a:xfrm>
                <a:off x="1994295" y="2892910"/>
                <a:ext cx="3171825" cy="956865"/>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xmlns="" id="{F79CECA6-2366-496E-8AEC-1B991377DCE0}"/>
                  </a:ext>
                </a:extLst>
              </p:cNvPr>
              <p:cNvSpPr txBox="1"/>
              <p:nvPr/>
            </p:nvSpPr>
            <p:spPr>
              <a:xfrm>
                <a:off x="1994295" y="4021319"/>
                <a:ext cx="3375819" cy="9568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mtClean="0">
                          <a:solidFill>
                            <a:schemeClr val="tx1"/>
                          </a:solidFill>
                          <a:latin typeface="Cambria Math" panose="02040503050406030204" pitchFamily="18" charset="0"/>
                        </a:rPr>
                        <m:t>=</m:t>
                      </m:r>
                      <m:f>
                        <m:fPr>
                          <m:ctrlPr>
                            <a:rPr lang="en-US" i="1">
                              <a:solidFill>
                                <a:schemeClr val="tx1"/>
                              </a:solidFill>
                              <a:latin typeface="Cambria Math"/>
                            </a:rPr>
                          </m:ctrlPr>
                        </m:fPr>
                        <m:num>
                          <m:r>
                            <a:rPr lang="en-US" i="0">
                              <a:solidFill>
                                <a:schemeClr val="tx1"/>
                              </a:solidFill>
                              <a:latin typeface="Cambria Math" panose="02040503050406030204" pitchFamily="18" charset="0"/>
                            </a:rPr>
                            <m:t>2</m:t>
                          </m:r>
                          <m:sSup>
                            <m:sSupPr>
                              <m:ctrlPr>
                                <a:rPr lang="en-US" i="1">
                                  <a:solidFill>
                                    <a:schemeClr val="tx1"/>
                                  </a:solidFill>
                                  <a:latin typeface="Cambria Math"/>
                                </a:rPr>
                              </m:ctrlPr>
                            </m:sSupPr>
                            <m:e>
                              <m:r>
                                <m:rPr>
                                  <m:sty m:val="p"/>
                                </m:rPr>
                                <a:rPr lang="en-US" i="0">
                                  <a:solidFill>
                                    <a:schemeClr val="tx1"/>
                                  </a:solidFill>
                                  <a:latin typeface="Cambria Math" panose="02040503050406030204" pitchFamily="18" charset="0"/>
                                </a:rPr>
                                <m:t>cos</m:t>
                              </m:r>
                            </m:e>
                            <m:sup>
                              <m:r>
                                <a:rPr lang="en-US" i="0">
                                  <a:solidFill>
                                    <a:schemeClr val="tx1"/>
                                  </a:solidFill>
                                  <a:latin typeface="Cambria Math" panose="02040503050406030204" pitchFamily="18" charset="0"/>
                                </a:rPr>
                                <m:t>2</m:t>
                              </m:r>
                            </m:sup>
                          </m:sSup>
                          <m:r>
                            <a:rPr lang="en-US" i="1">
                              <a:solidFill>
                                <a:schemeClr val="tx1"/>
                              </a:solidFill>
                              <a:latin typeface="Cambria Math" panose="02040503050406030204" pitchFamily="18" charset="0"/>
                            </a:rPr>
                            <m:t>𝜃</m:t>
                          </m:r>
                          <m:r>
                            <a:rPr lang="en-US" i="0">
                              <a:solidFill>
                                <a:schemeClr val="tx1"/>
                              </a:solidFill>
                              <a:latin typeface="Cambria Math" panose="02040503050406030204" pitchFamily="18" charset="0"/>
                            </a:rPr>
                            <m:t>+2</m:t>
                          </m:r>
                          <m:sSup>
                            <m:sSupPr>
                              <m:ctrlPr>
                                <a:rPr lang="en-US" i="1">
                                  <a:solidFill>
                                    <a:schemeClr val="tx1"/>
                                  </a:solidFill>
                                  <a:latin typeface="Cambria Math"/>
                                </a:rPr>
                              </m:ctrlPr>
                            </m:sSupPr>
                            <m:e>
                              <m:r>
                                <m:rPr>
                                  <m:sty m:val="p"/>
                                </m:rPr>
                                <a:rPr lang="en-US" i="0">
                                  <a:solidFill>
                                    <a:schemeClr val="tx1"/>
                                  </a:solidFill>
                                  <a:latin typeface="Cambria Math" panose="02040503050406030204" pitchFamily="18" charset="0"/>
                                </a:rPr>
                                <m:t>sin</m:t>
                              </m:r>
                            </m:e>
                            <m:sup>
                              <m:r>
                                <a:rPr lang="en-US" i="0">
                                  <a:solidFill>
                                    <a:schemeClr val="tx1"/>
                                  </a:solidFill>
                                  <a:latin typeface="Cambria Math" panose="02040503050406030204" pitchFamily="18" charset="0"/>
                                </a:rPr>
                                <m:t>2</m:t>
                              </m:r>
                            </m:sup>
                          </m:sSup>
                          <m:r>
                            <a:rPr lang="en-US" i="1">
                              <a:solidFill>
                                <a:schemeClr val="tx1"/>
                              </a:solidFill>
                              <a:latin typeface="Cambria Math" panose="02040503050406030204" pitchFamily="18" charset="0"/>
                            </a:rPr>
                            <m:t>𝜃</m:t>
                          </m:r>
                        </m:num>
                        <m:den>
                          <m:sSup>
                            <m:sSupPr>
                              <m:ctrlPr>
                                <a:rPr lang="en-US" i="1">
                                  <a:solidFill>
                                    <a:schemeClr val="tx1"/>
                                  </a:solidFill>
                                  <a:latin typeface="Cambria Math"/>
                                </a:rPr>
                              </m:ctrlPr>
                            </m:sSupPr>
                            <m:e>
                              <m:r>
                                <m:rPr>
                                  <m:sty m:val="p"/>
                                </m:rPr>
                                <a:rPr lang="en-US" i="0">
                                  <a:solidFill>
                                    <a:schemeClr val="tx1"/>
                                  </a:solidFill>
                                  <a:latin typeface="Cambria Math" panose="02040503050406030204" pitchFamily="18" charset="0"/>
                                </a:rPr>
                                <m:t>cos</m:t>
                              </m:r>
                            </m:e>
                            <m:sup>
                              <m:r>
                                <a:rPr lang="en-US" i="0">
                                  <a:solidFill>
                                    <a:schemeClr val="tx1"/>
                                  </a:solidFill>
                                  <a:latin typeface="Cambria Math" panose="02040503050406030204" pitchFamily="18" charset="0"/>
                                </a:rPr>
                                <m:t>2</m:t>
                              </m:r>
                            </m:sup>
                          </m:sSup>
                          <m:r>
                            <a:rPr lang="en-US" i="1">
                              <a:solidFill>
                                <a:schemeClr val="tx1"/>
                              </a:solidFill>
                              <a:latin typeface="Cambria Math" panose="02040503050406030204" pitchFamily="18" charset="0"/>
                            </a:rPr>
                            <m:t>𝜃</m:t>
                          </m:r>
                        </m:den>
                      </m:f>
                    </m:oMath>
                  </m:oMathPara>
                </a14:m>
                <a:endParaRPr lang="en-US" dirty="0">
                  <a:solidFill>
                    <a:schemeClr val="tx1"/>
                  </a:solidFill>
                </a:endParaRPr>
              </a:p>
            </p:txBody>
          </p:sp>
        </mc:Choice>
        <mc:Fallback xmlns="">
          <p:sp>
            <p:nvSpPr>
              <p:cNvPr id="19" name="TextBox 18">
                <a:extLst>
                  <a:ext uri="{FF2B5EF4-FFF2-40B4-BE49-F238E27FC236}">
                    <a16:creationId xmlns:a16="http://schemas.microsoft.com/office/drawing/2014/main" id="{F79CECA6-2366-496E-8AEC-1B991377DCE0}"/>
                  </a:ext>
                </a:extLst>
              </p:cNvPr>
              <p:cNvSpPr txBox="1">
                <a:spLocks noRot="1" noChangeAspect="1" noMove="1" noResize="1" noEditPoints="1" noAdjustHandles="1" noChangeArrowheads="1" noChangeShapeType="1" noTextEdit="1"/>
              </p:cNvSpPr>
              <p:nvPr/>
            </p:nvSpPr>
            <p:spPr>
              <a:xfrm>
                <a:off x="1994295" y="4021319"/>
                <a:ext cx="3375819" cy="956865"/>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xmlns="" id="{18D26770-E4DE-48FB-80E2-F5709840F34B}"/>
                  </a:ext>
                </a:extLst>
              </p:cNvPr>
              <p:cNvSpPr txBox="1"/>
              <p:nvPr/>
            </p:nvSpPr>
            <p:spPr>
              <a:xfrm>
                <a:off x="1396204" y="5267898"/>
                <a:ext cx="4572000" cy="9568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mtClean="0">
                          <a:solidFill>
                            <a:schemeClr val="tx1"/>
                          </a:solidFill>
                          <a:latin typeface="Cambria Math" panose="02040503050406030204" pitchFamily="18" charset="0"/>
                        </a:rPr>
                        <m:t>=</m:t>
                      </m:r>
                      <m:f>
                        <m:fPr>
                          <m:ctrlPr>
                            <a:rPr lang="en-US" i="1">
                              <a:solidFill>
                                <a:schemeClr val="tx1"/>
                              </a:solidFill>
                              <a:latin typeface="Cambria Math"/>
                            </a:rPr>
                          </m:ctrlPr>
                        </m:fPr>
                        <m:num>
                          <m:d>
                            <m:dPr>
                              <m:begChr m:val=""/>
                              <m:sepChr m:val="("/>
                              <m:ctrlPr>
                                <a:rPr lang="en-US" i="1">
                                  <a:solidFill>
                                    <a:schemeClr val="tx1"/>
                                  </a:solidFill>
                                  <a:latin typeface="Cambria Math"/>
                                </a:rPr>
                              </m:ctrlPr>
                            </m:dPr>
                            <m:e>
                              <m:r>
                                <a:rPr lang="en-US" i="0">
                                  <a:solidFill>
                                    <a:schemeClr val="tx1"/>
                                  </a:solidFill>
                                  <a:latin typeface="Cambria Math" panose="02040503050406030204" pitchFamily="18" charset="0"/>
                                </a:rPr>
                                <m:t>2</m:t>
                              </m:r>
                            </m:e>
                            <m:e>
                              <m:sSup>
                                <m:sSupPr>
                                  <m:ctrlPr>
                                    <a:rPr lang="en-US" i="1">
                                      <a:solidFill>
                                        <a:schemeClr val="tx1"/>
                                      </a:solidFill>
                                      <a:latin typeface="Cambria Math"/>
                                    </a:rPr>
                                  </m:ctrlPr>
                                </m:sSupPr>
                                <m:e>
                                  <m:r>
                                    <m:rPr>
                                      <m:sty m:val="p"/>
                                    </m:rPr>
                                    <a:rPr lang="en-US" i="0">
                                      <a:solidFill>
                                        <a:schemeClr val="tx1"/>
                                      </a:solidFill>
                                      <a:latin typeface="Cambria Math" panose="02040503050406030204" pitchFamily="18" charset="0"/>
                                    </a:rPr>
                                    <m:t>cos</m:t>
                                  </m:r>
                                </m:e>
                                <m:sup>
                                  <m:r>
                                    <a:rPr lang="en-US" i="0">
                                      <a:solidFill>
                                        <a:schemeClr val="tx1"/>
                                      </a:solidFill>
                                      <a:latin typeface="Cambria Math" panose="02040503050406030204" pitchFamily="18" charset="0"/>
                                    </a:rPr>
                                    <m:t>2</m:t>
                                  </m:r>
                                </m:sup>
                              </m:sSup>
                              <m:r>
                                <a:rPr lang="en-US" i="1">
                                  <a:solidFill>
                                    <a:schemeClr val="tx1"/>
                                  </a:solidFill>
                                  <a:latin typeface="Cambria Math" panose="02040503050406030204" pitchFamily="18" charset="0"/>
                                </a:rPr>
                                <m:t>𝜃</m:t>
                              </m:r>
                              <m:r>
                                <a:rPr lang="en-US" i="0">
                                  <a:solidFill>
                                    <a:schemeClr val="tx1"/>
                                  </a:solidFill>
                                  <a:latin typeface="Cambria Math" panose="02040503050406030204" pitchFamily="18" charset="0"/>
                                </a:rPr>
                                <m:t>+</m:t>
                              </m:r>
                              <m:sSup>
                                <m:sSupPr>
                                  <m:ctrlPr>
                                    <a:rPr lang="en-US" i="1">
                                      <a:solidFill>
                                        <a:schemeClr val="tx1"/>
                                      </a:solidFill>
                                      <a:latin typeface="Cambria Math"/>
                                    </a:rPr>
                                  </m:ctrlPr>
                                </m:sSupPr>
                                <m:e>
                                  <m:r>
                                    <m:rPr>
                                      <m:sty m:val="p"/>
                                    </m:rPr>
                                    <a:rPr lang="en-US" i="0">
                                      <a:solidFill>
                                        <a:schemeClr val="tx1"/>
                                      </a:solidFill>
                                      <a:latin typeface="Cambria Math" panose="02040503050406030204" pitchFamily="18" charset="0"/>
                                    </a:rPr>
                                    <m:t>sin</m:t>
                                  </m:r>
                                </m:e>
                                <m:sup>
                                  <m:r>
                                    <a:rPr lang="en-US" i="0">
                                      <a:solidFill>
                                        <a:schemeClr val="tx1"/>
                                      </a:solidFill>
                                      <a:latin typeface="Cambria Math" panose="02040503050406030204" pitchFamily="18" charset="0"/>
                                    </a:rPr>
                                    <m:t>2</m:t>
                                  </m:r>
                                </m:sup>
                              </m:sSup>
                              <m:r>
                                <a:rPr lang="en-US" i="1">
                                  <a:solidFill>
                                    <a:schemeClr val="tx1"/>
                                  </a:solidFill>
                                  <a:latin typeface="Cambria Math" panose="02040503050406030204" pitchFamily="18" charset="0"/>
                                </a:rPr>
                                <m:t>𝜃</m:t>
                              </m:r>
                            </m:e>
                          </m:d>
                        </m:num>
                        <m:den>
                          <m:sSup>
                            <m:sSupPr>
                              <m:ctrlPr>
                                <a:rPr lang="en-US" i="1">
                                  <a:solidFill>
                                    <a:schemeClr val="tx1"/>
                                  </a:solidFill>
                                  <a:latin typeface="Cambria Math"/>
                                </a:rPr>
                              </m:ctrlPr>
                            </m:sSupPr>
                            <m:e>
                              <m:r>
                                <m:rPr>
                                  <m:sty m:val="p"/>
                                </m:rPr>
                                <a:rPr lang="en-US" i="0">
                                  <a:solidFill>
                                    <a:schemeClr val="tx1"/>
                                  </a:solidFill>
                                  <a:latin typeface="Cambria Math" panose="02040503050406030204" pitchFamily="18" charset="0"/>
                                </a:rPr>
                                <m:t>cos</m:t>
                              </m:r>
                            </m:e>
                            <m:sup>
                              <m:r>
                                <a:rPr lang="en-US" i="0">
                                  <a:solidFill>
                                    <a:schemeClr val="tx1"/>
                                  </a:solidFill>
                                  <a:latin typeface="Cambria Math" panose="02040503050406030204" pitchFamily="18" charset="0"/>
                                </a:rPr>
                                <m:t>2</m:t>
                              </m:r>
                            </m:sup>
                          </m:sSup>
                          <m:r>
                            <a:rPr lang="en-US" i="1">
                              <a:solidFill>
                                <a:schemeClr val="tx1"/>
                              </a:solidFill>
                              <a:latin typeface="Cambria Math" panose="02040503050406030204" pitchFamily="18" charset="0"/>
                            </a:rPr>
                            <m:t>𝜃</m:t>
                          </m:r>
                        </m:den>
                      </m:f>
                    </m:oMath>
                  </m:oMathPara>
                </a14:m>
                <a:endParaRPr lang="en-US" dirty="0">
                  <a:solidFill>
                    <a:schemeClr val="tx1"/>
                  </a:solidFill>
                </a:endParaRPr>
              </a:p>
            </p:txBody>
          </p:sp>
        </mc:Choice>
        <mc:Fallback xmlns="">
          <p:sp>
            <p:nvSpPr>
              <p:cNvPr id="21" name="TextBox 20">
                <a:extLst>
                  <a:ext uri="{FF2B5EF4-FFF2-40B4-BE49-F238E27FC236}">
                    <a16:creationId xmlns:a16="http://schemas.microsoft.com/office/drawing/2014/main" id="{18D26770-E4DE-48FB-80E2-F5709840F34B}"/>
                  </a:ext>
                </a:extLst>
              </p:cNvPr>
              <p:cNvSpPr txBox="1">
                <a:spLocks noRot="1" noChangeAspect="1" noMove="1" noResize="1" noEditPoints="1" noAdjustHandles="1" noChangeArrowheads="1" noChangeShapeType="1" noTextEdit="1"/>
              </p:cNvSpPr>
              <p:nvPr/>
            </p:nvSpPr>
            <p:spPr>
              <a:xfrm>
                <a:off x="1396204" y="5267898"/>
                <a:ext cx="4572000" cy="956865"/>
              </a:xfrm>
              <a:prstGeom prst="rect">
                <a:avLst/>
              </a:prstGeom>
              <a:blipFill>
                <a:blip r:embed="rId6"/>
                <a:stretch>
                  <a:fillRect/>
                </a:stretch>
              </a:blipFill>
            </p:spPr>
            <p:txBody>
              <a:bodyPr/>
              <a:lstStyle/>
              <a:p>
                <a:r>
                  <a:rPr lang="en-US">
                    <a:noFill/>
                  </a:rPr>
                  <a:t> </a:t>
                </a:r>
              </a:p>
            </p:txBody>
          </p:sp>
        </mc:Fallback>
      </mc:AlternateContent>
      <p:sp>
        <p:nvSpPr>
          <p:cNvPr id="22" name="Text Box 8">
            <a:extLst>
              <a:ext uri="{FF2B5EF4-FFF2-40B4-BE49-F238E27FC236}">
                <a16:creationId xmlns:a16="http://schemas.microsoft.com/office/drawing/2014/main" xmlns="" id="{D427F106-6916-40C1-9D4D-6C8FE6893A67}"/>
              </a:ext>
            </a:extLst>
          </p:cNvPr>
          <p:cNvSpPr txBox="1">
            <a:spLocks noChangeArrowheads="1"/>
          </p:cNvSpPr>
          <p:nvPr/>
        </p:nvSpPr>
        <p:spPr bwMode="auto">
          <a:xfrm>
            <a:off x="5666777" y="5504030"/>
            <a:ext cx="1995487" cy="646331"/>
          </a:xfrm>
          <a:prstGeom prst="rect">
            <a:avLst/>
          </a:prstGeom>
          <a:noFill/>
          <a:ln w="12700" algn="ctr">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rgbClr val="3333FF"/>
                </a:solidFill>
                <a:latin typeface="Arial" panose="020B0604020202020204" pitchFamily="34" charset="0"/>
              </a:defRPr>
            </a:lvl1pPr>
            <a:lvl2pPr marL="742950" indent="-285750" eaLnBrk="0" hangingPunct="0">
              <a:defRPr sz="2400">
                <a:solidFill>
                  <a:srgbClr val="3333FF"/>
                </a:solidFill>
                <a:latin typeface="Arial" panose="020B0604020202020204" pitchFamily="34" charset="0"/>
              </a:defRPr>
            </a:lvl2pPr>
            <a:lvl3pPr marL="1143000" indent="-228600" eaLnBrk="0" hangingPunct="0">
              <a:defRPr sz="2400">
                <a:solidFill>
                  <a:srgbClr val="3333FF"/>
                </a:solidFill>
                <a:latin typeface="Arial" panose="020B0604020202020204" pitchFamily="34" charset="0"/>
              </a:defRPr>
            </a:lvl3pPr>
            <a:lvl4pPr marL="1600200" indent="-228600" eaLnBrk="0" hangingPunct="0">
              <a:defRPr sz="2400">
                <a:solidFill>
                  <a:srgbClr val="3333FF"/>
                </a:solidFill>
                <a:latin typeface="Arial" panose="020B0604020202020204" pitchFamily="34" charset="0"/>
              </a:defRPr>
            </a:lvl4pPr>
            <a:lvl5pPr marL="2057400" indent="-228600" eaLnBrk="0" hangingPunct="0">
              <a:defRPr sz="2400">
                <a:solidFill>
                  <a:srgbClr val="3333FF"/>
                </a:solidFill>
                <a:latin typeface="Arial" panose="020B0604020202020204" pitchFamily="34" charset="0"/>
              </a:defRPr>
            </a:lvl5pPr>
            <a:lvl6pPr marL="2514600" indent="-228600" eaLnBrk="0" fontAlgn="base" hangingPunct="0">
              <a:spcBef>
                <a:spcPct val="50000"/>
              </a:spcBef>
              <a:spcAft>
                <a:spcPct val="0"/>
              </a:spcAft>
              <a:defRPr sz="2400">
                <a:solidFill>
                  <a:srgbClr val="3333FF"/>
                </a:solidFill>
                <a:latin typeface="Arial" panose="020B0604020202020204" pitchFamily="34" charset="0"/>
              </a:defRPr>
            </a:lvl6pPr>
            <a:lvl7pPr marL="2971800" indent="-228600" eaLnBrk="0" fontAlgn="base" hangingPunct="0">
              <a:spcBef>
                <a:spcPct val="50000"/>
              </a:spcBef>
              <a:spcAft>
                <a:spcPct val="0"/>
              </a:spcAft>
              <a:defRPr sz="2400">
                <a:solidFill>
                  <a:srgbClr val="3333FF"/>
                </a:solidFill>
                <a:latin typeface="Arial" panose="020B0604020202020204" pitchFamily="34" charset="0"/>
              </a:defRPr>
            </a:lvl7pPr>
            <a:lvl8pPr marL="3429000" indent="-228600" eaLnBrk="0" fontAlgn="base" hangingPunct="0">
              <a:spcBef>
                <a:spcPct val="50000"/>
              </a:spcBef>
              <a:spcAft>
                <a:spcPct val="0"/>
              </a:spcAft>
              <a:defRPr sz="2400">
                <a:solidFill>
                  <a:srgbClr val="3333FF"/>
                </a:solidFill>
                <a:latin typeface="Arial" panose="020B0604020202020204" pitchFamily="34" charset="0"/>
              </a:defRPr>
            </a:lvl8pPr>
            <a:lvl9pPr marL="3886200" indent="-228600" eaLnBrk="0" fontAlgn="base" hangingPunct="0">
              <a:spcBef>
                <a:spcPct val="50000"/>
              </a:spcBef>
              <a:spcAft>
                <a:spcPct val="0"/>
              </a:spcAft>
              <a:defRPr sz="2400">
                <a:solidFill>
                  <a:srgbClr val="3333FF"/>
                </a:solidFill>
                <a:latin typeface="Arial" panose="020B0604020202020204" pitchFamily="34" charset="0"/>
              </a:defRPr>
            </a:lvl9pPr>
          </a:lstStyle>
          <a:p>
            <a:pPr eaLnBrk="1" hangingPunct="1"/>
            <a:r>
              <a:rPr lang="en-US" altLang="en-US" sz="1800" dirty="0">
                <a:solidFill>
                  <a:srgbClr val="0033CC"/>
                </a:solidFill>
                <a:latin typeface="Times New Roman" panose="02020603050405020304" pitchFamily="18" charset="0"/>
              </a:rPr>
              <a:t>Factor out the constant term, 2.</a:t>
            </a:r>
            <a:endParaRPr lang="en-US" altLang="en-US" sz="1800" dirty="0">
              <a:solidFill>
                <a:srgbClr val="0033CC"/>
              </a:solidFill>
            </a:endParaRPr>
          </a:p>
        </p:txBody>
      </p:sp>
    </p:spTree>
    <p:extLst>
      <p:ext uri="{BB962C8B-B14F-4D97-AF65-F5344CB8AC3E}">
        <p14:creationId xmlns:p14="http://schemas.microsoft.com/office/powerpoint/2010/main" val="146380715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 presetClass="entr" presetSubtype="0" fill="hold" grpId="0" nodeType="withEffect">
                                  <p:stCondLst>
                                    <p:cond delay="0"/>
                                  </p:stCondLst>
                                  <p:childTnLst>
                                    <p:set>
                                      <p:cBhvr>
                                        <p:cTn id="9" dur="1" fill="hold">
                                          <p:stCondLst>
                                            <p:cond delay="0"/>
                                          </p:stCondLst>
                                        </p:cTn>
                                        <p:tgtEl>
                                          <p:spTgt spid="50187"/>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fade">
                                      <p:cBhvr>
                                        <p:cTn id="14" dur="500"/>
                                        <p:tgtEl>
                                          <p:spTgt spid="19"/>
                                        </p:tgtEl>
                                      </p:cBhvr>
                                    </p:animEffect>
                                  </p:childTnLst>
                                </p:cTn>
                              </p:par>
                              <p:par>
                                <p:cTn id="15" presetID="1" presetClass="entr" presetSubtype="0" fill="hold" grpId="0" nodeType="withEffect">
                                  <p:stCondLst>
                                    <p:cond delay="0"/>
                                  </p:stCondLst>
                                  <p:childTnLst>
                                    <p:set>
                                      <p:cBhvr>
                                        <p:cTn id="16" dur="1" fill="hold">
                                          <p:stCondLst>
                                            <p:cond delay="0"/>
                                          </p:stCondLst>
                                        </p:cTn>
                                        <p:tgtEl>
                                          <p:spTgt spid="5018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fade">
                                      <p:cBhvr>
                                        <p:cTn id="21" dur="500"/>
                                        <p:tgtEl>
                                          <p:spTgt spid="21"/>
                                        </p:tgtEl>
                                      </p:cBhvr>
                                    </p:animEffect>
                                  </p:childTnLst>
                                </p:cTn>
                              </p:par>
                              <p:par>
                                <p:cTn id="22" presetID="1" presetClass="entr" presetSubtype="0" fill="hold" grpId="0" nodeType="withEffect">
                                  <p:stCondLst>
                                    <p:cond delay="0"/>
                                  </p:stCondLst>
                                  <p:childTnLst>
                                    <p:set>
                                      <p:cBhvr>
                                        <p:cTn id="23"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87" grpId="0"/>
      <p:bldP spid="50189" grpId="0"/>
      <p:bldP spid="17" grpId="0"/>
      <p:bldP spid="19" grpId="0"/>
      <p:bldP spid="21" grpId="0"/>
      <p:bldP spid="2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altLang="en-US" dirty="0"/>
              <a:t>Example 8:  Working with Both Sides Separately to Verify an Identity     </a:t>
            </a:r>
            <a:r>
              <a:rPr lang="en-US" altLang="en-US" i="1" dirty="0"/>
              <a:t>(continued)</a:t>
            </a:r>
          </a:p>
        </p:txBody>
      </p:sp>
      <mc:AlternateContent xmlns:mc="http://schemas.openxmlformats.org/markup-compatibility/2006" xmlns:a14="http://schemas.microsoft.com/office/drawing/2010/main">
        <mc:Choice Requires="a14">
          <p:sp>
            <p:nvSpPr>
              <p:cNvPr id="13315" name="Rectangle 3"/>
              <p:cNvSpPr>
                <a:spLocks noGrp="1" noChangeArrowheads="1"/>
              </p:cNvSpPr>
              <p:nvPr>
                <p:ph type="body" idx="1"/>
              </p:nvPr>
            </p:nvSpPr>
            <p:spPr>
              <a:xfrm>
                <a:off x="228600" y="1333500"/>
                <a:ext cx="8686800" cy="4949825"/>
              </a:xfrm>
            </p:spPr>
            <p:txBody>
              <a:bodyPr/>
              <a:lstStyle/>
              <a:p>
                <a:pPr>
                  <a:lnSpc>
                    <a:spcPct val="125000"/>
                  </a:lnSpc>
                </a:pPr>
                <a:endParaRPr lang="en-US" altLang="en-US" b="1" dirty="0"/>
              </a:p>
              <a:p>
                <a:endParaRPr lang="en-US" altLang="en-US" b="1" dirty="0"/>
              </a:p>
              <a:p>
                <a:endParaRPr lang="en-US" altLang="en-US" b="1" dirty="0"/>
              </a:p>
              <a:p>
                <a:r>
                  <a:rPr lang="en-US" altLang="en-US" b="1" dirty="0"/>
                  <a:t>Working with the left side, we found that:</a:t>
                </a:r>
              </a:p>
              <a:p>
                <a:pPr/>
                <a14:m>
                  <m:oMathPara xmlns:m="http://schemas.openxmlformats.org/officeDocument/2006/math">
                    <m:oMathParaPr>
                      <m:jc m:val="centerGroup"/>
                    </m:oMathParaPr>
                    <m:oMath xmlns:m="http://schemas.openxmlformats.org/officeDocument/2006/math">
                      <m:f>
                        <m:fPr>
                          <m:ctrlPr>
                            <a:rPr lang="en-US" i="1">
                              <a:solidFill>
                                <a:srgbClr val="836967"/>
                              </a:solidFill>
                              <a:latin typeface="Cambria Math"/>
                            </a:rPr>
                          </m:ctrlPr>
                        </m:fPr>
                        <m:num>
                          <m:r>
                            <a:rPr lang="en-US">
                              <a:latin typeface="Cambria Math" panose="02040503050406030204" pitchFamily="18" charset="0"/>
                            </a:rPr>
                            <m:t>1</m:t>
                          </m:r>
                        </m:num>
                        <m:den>
                          <m:r>
                            <a:rPr lang="en-US">
                              <a:latin typeface="Cambria Math" panose="02040503050406030204" pitchFamily="18" charset="0"/>
                            </a:rPr>
                            <m:t>1+</m:t>
                          </m:r>
                          <m:r>
                            <m:rPr>
                              <m:sty m:val="p"/>
                            </m:rPr>
                            <a:rPr lang="en-US">
                              <a:latin typeface="Cambria Math" panose="02040503050406030204" pitchFamily="18" charset="0"/>
                            </a:rPr>
                            <m:t>sin</m:t>
                          </m:r>
                          <m:r>
                            <a:rPr lang="en-US" i="1">
                              <a:latin typeface="Cambria Math" panose="02040503050406030204" pitchFamily="18" charset="0"/>
                            </a:rPr>
                            <m:t>𝜃</m:t>
                          </m:r>
                        </m:den>
                      </m:f>
                      <m:r>
                        <a:rPr lang="en-US">
                          <a:latin typeface="Cambria Math" panose="02040503050406030204" pitchFamily="18" charset="0"/>
                        </a:rPr>
                        <m:t>+</m:t>
                      </m:r>
                      <m:f>
                        <m:fPr>
                          <m:ctrlPr>
                            <a:rPr lang="en-US" i="1">
                              <a:solidFill>
                                <a:srgbClr val="836967"/>
                              </a:solidFill>
                              <a:latin typeface="Cambria Math"/>
                            </a:rPr>
                          </m:ctrlPr>
                        </m:fPr>
                        <m:num>
                          <m:r>
                            <a:rPr lang="en-US">
                              <a:latin typeface="Cambria Math" panose="02040503050406030204" pitchFamily="18" charset="0"/>
                            </a:rPr>
                            <m:t>1</m:t>
                          </m:r>
                        </m:num>
                        <m:den>
                          <m:r>
                            <a:rPr lang="en-US">
                              <a:latin typeface="Cambria Math" panose="02040503050406030204" pitchFamily="18" charset="0"/>
                            </a:rPr>
                            <m:t>1−</m:t>
                          </m:r>
                          <m:r>
                            <m:rPr>
                              <m:sty m:val="p"/>
                            </m:rPr>
                            <a:rPr lang="en-US">
                              <a:latin typeface="Cambria Math" panose="02040503050406030204" pitchFamily="18" charset="0"/>
                            </a:rPr>
                            <m:t>sin</m:t>
                          </m:r>
                          <m:r>
                            <a:rPr lang="en-US" i="1">
                              <a:latin typeface="Cambria Math" panose="02040503050406030204" pitchFamily="18" charset="0"/>
                            </a:rPr>
                            <m:t>𝜃</m:t>
                          </m:r>
                        </m:den>
                      </m:f>
                      <m:r>
                        <a:rPr lang="en-US">
                          <a:latin typeface="Cambria Math" panose="02040503050406030204" pitchFamily="18" charset="0"/>
                        </a:rPr>
                        <m:t>=</m:t>
                      </m:r>
                      <m:f>
                        <m:fPr>
                          <m:ctrlPr>
                            <a:rPr lang="en-US" i="1">
                              <a:latin typeface="Cambria Math"/>
                            </a:rPr>
                          </m:ctrlPr>
                        </m:fPr>
                        <m:num>
                          <m:r>
                            <a:rPr lang="en-US">
                              <a:latin typeface="Cambria Math" panose="02040503050406030204" pitchFamily="18" charset="0"/>
                            </a:rPr>
                            <m:t>2</m:t>
                          </m:r>
                        </m:num>
                        <m:den>
                          <m:r>
                            <a:rPr lang="en-US">
                              <a:latin typeface="Cambria Math" panose="02040503050406030204" pitchFamily="18" charset="0"/>
                            </a:rPr>
                            <m:t>1−</m:t>
                          </m:r>
                          <m:sSup>
                            <m:sSupPr>
                              <m:ctrlPr>
                                <a:rPr lang="en-US" i="1">
                                  <a:latin typeface="Cambria Math"/>
                                </a:rPr>
                              </m:ctrlPr>
                            </m:sSupPr>
                            <m:e>
                              <m:r>
                                <m:rPr>
                                  <m:sty m:val="p"/>
                                </m:rPr>
                                <a:rPr lang="en-US">
                                  <a:latin typeface="Cambria Math" panose="02040503050406030204" pitchFamily="18" charset="0"/>
                                </a:rPr>
                                <m:t>sin</m:t>
                              </m:r>
                            </m:e>
                            <m:sup>
                              <m:r>
                                <a:rPr lang="en-US">
                                  <a:latin typeface="Cambria Math" panose="02040503050406030204" pitchFamily="18" charset="0"/>
                                </a:rPr>
                                <m:t>2</m:t>
                              </m:r>
                            </m:sup>
                          </m:sSup>
                          <m:r>
                            <a:rPr lang="en-US" i="1">
                              <a:latin typeface="Cambria Math" panose="02040503050406030204" pitchFamily="18" charset="0"/>
                            </a:rPr>
                            <m:t>𝜃</m:t>
                          </m:r>
                        </m:den>
                      </m:f>
                    </m:oMath>
                  </m:oMathPara>
                </a14:m>
                <a:endParaRPr lang="en-US" altLang="en-US" dirty="0"/>
              </a:p>
              <a:p>
                <a:r>
                  <a:rPr lang="en-US" altLang="en-US" b="1" dirty="0"/>
                  <a:t>Working with the right side, we found that: </a:t>
                </a:r>
              </a:p>
              <a:p>
                <a:pPr/>
                <a14:m>
                  <m:oMathPara xmlns:m="http://schemas.openxmlformats.org/officeDocument/2006/math">
                    <m:oMathParaPr>
                      <m:jc m:val="centerGroup"/>
                    </m:oMathParaPr>
                    <m:oMath xmlns:m="http://schemas.openxmlformats.org/officeDocument/2006/math">
                      <m:r>
                        <a:rPr lang="en-US">
                          <a:latin typeface="Cambria Math" panose="02040503050406030204" pitchFamily="18" charset="0"/>
                        </a:rPr>
                        <m:t>2+2</m:t>
                      </m:r>
                      <m:sSup>
                        <m:sSupPr>
                          <m:ctrlPr>
                            <a:rPr lang="en-US" i="1">
                              <a:solidFill>
                                <a:srgbClr val="836967"/>
                              </a:solidFill>
                              <a:latin typeface="Cambria Math"/>
                            </a:rPr>
                          </m:ctrlPr>
                        </m:sSupPr>
                        <m:e>
                          <m:r>
                            <m:rPr>
                              <m:sty m:val="p"/>
                            </m:rPr>
                            <a:rPr lang="en-US">
                              <a:latin typeface="Cambria Math" panose="02040503050406030204" pitchFamily="18" charset="0"/>
                            </a:rPr>
                            <m:t>tan</m:t>
                          </m:r>
                        </m:e>
                        <m:sup>
                          <m:r>
                            <a:rPr lang="en-US">
                              <a:latin typeface="Cambria Math" panose="02040503050406030204" pitchFamily="18" charset="0"/>
                            </a:rPr>
                            <m:t>2</m:t>
                          </m:r>
                        </m:sup>
                      </m:sSup>
                      <m:r>
                        <a:rPr lang="en-US" i="1">
                          <a:latin typeface="Cambria Math" panose="02040503050406030204" pitchFamily="18" charset="0"/>
                        </a:rPr>
                        <m:t>𝜃</m:t>
                      </m:r>
                      <m:r>
                        <a:rPr lang="en-US">
                          <a:latin typeface="Cambria Math" panose="02040503050406030204" pitchFamily="18" charset="0"/>
                        </a:rPr>
                        <m:t>=</m:t>
                      </m:r>
                      <m:f>
                        <m:fPr>
                          <m:ctrlPr>
                            <a:rPr lang="en-US" i="1">
                              <a:latin typeface="Cambria Math"/>
                            </a:rPr>
                          </m:ctrlPr>
                        </m:fPr>
                        <m:num>
                          <m:r>
                            <a:rPr lang="en-US">
                              <a:latin typeface="Cambria Math" panose="02040503050406030204" pitchFamily="18" charset="0"/>
                            </a:rPr>
                            <m:t>2</m:t>
                          </m:r>
                        </m:num>
                        <m:den>
                          <m:r>
                            <a:rPr lang="en-US">
                              <a:latin typeface="Cambria Math" panose="02040503050406030204" pitchFamily="18" charset="0"/>
                            </a:rPr>
                            <m:t>1−</m:t>
                          </m:r>
                          <m:sSup>
                            <m:sSupPr>
                              <m:ctrlPr>
                                <a:rPr lang="en-US" i="1">
                                  <a:latin typeface="Cambria Math"/>
                                </a:rPr>
                              </m:ctrlPr>
                            </m:sSupPr>
                            <m:e>
                              <m:r>
                                <m:rPr>
                                  <m:sty m:val="p"/>
                                </m:rPr>
                                <a:rPr lang="en-US">
                                  <a:latin typeface="Cambria Math" panose="02040503050406030204" pitchFamily="18" charset="0"/>
                                </a:rPr>
                                <m:t>sin</m:t>
                              </m:r>
                            </m:e>
                            <m:sup>
                              <m:r>
                                <a:rPr lang="en-US">
                                  <a:latin typeface="Cambria Math" panose="02040503050406030204" pitchFamily="18" charset="0"/>
                                </a:rPr>
                                <m:t>2</m:t>
                              </m:r>
                            </m:sup>
                          </m:sSup>
                          <m:r>
                            <a:rPr lang="en-US" i="1">
                              <a:latin typeface="Cambria Math" panose="02040503050406030204" pitchFamily="18" charset="0"/>
                            </a:rPr>
                            <m:t>𝜃</m:t>
                          </m:r>
                        </m:den>
                      </m:f>
                    </m:oMath>
                  </m:oMathPara>
                </a14:m>
                <a:endParaRPr lang="en-US" altLang="en-US" dirty="0"/>
              </a:p>
              <a:p>
                <a:r>
                  <a:rPr lang="en-US" altLang="en-US" dirty="0"/>
                  <a:t>The identity is verified because both sides are equal.</a:t>
                </a:r>
              </a:p>
              <a:p>
                <a:endParaRPr lang="en-US" altLang="en-US" b="1" dirty="0"/>
              </a:p>
              <a:p>
                <a:endParaRPr lang="en-US" altLang="en-US" b="1" dirty="0"/>
              </a:p>
              <a:p>
                <a:endParaRPr lang="en-US" altLang="en-US" b="1" dirty="0"/>
              </a:p>
              <a:p>
                <a:endParaRPr lang="en-US" altLang="en-US" b="1" dirty="0"/>
              </a:p>
            </p:txBody>
          </p:sp>
        </mc:Choice>
        <mc:Fallback xmlns="">
          <p:sp>
            <p:nvSpPr>
              <p:cNvPr id="13315" name="Rectangle 3"/>
              <p:cNvSpPr>
                <a:spLocks noGrp="1" noRot="1" noChangeAspect="1" noMove="1" noResize="1" noEditPoints="1" noAdjustHandles="1" noChangeArrowheads="1" noChangeShapeType="1" noTextEdit="1"/>
              </p:cNvSpPr>
              <p:nvPr>
                <p:ph type="body" idx="1"/>
              </p:nvPr>
            </p:nvSpPr>
            <p:spPr>
              <a:xfrm>
                <a:off x="228600" y="1333500"/>
                <a:ext cx="8686800" cy="4949825"/>
              </a:xfrm>
              <a:blipFill>
                <a:blip r:embed="rId2"/>
                <a:stretch>
                  <a:fillRect l="-1474" b="-36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xmlns="" id="{2049C58C-6C77-4CF0-8FD1-25A23B1D595F}"/>
                  </a:ext>
                </a:extLst>
              </p:cNvPr>
              <p:cNvSpPr txBox="1"/>
              <p:nvPr/>
            </p:nvSpPr>
            <p:spPr>
              <a:xfrm>
                <a:off x="2468166" y="1449576"/>
                <a:ext cx="3143250"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en-US" sz="1800" i="1" smtClean="0">
                              <a:solidFill>
                                <a:srgbClr val="836967"/>
                              </a:solidFill>
                              <a:latin typeface="Cambria Math"/>
                            </a:rPr>
                          </m:ctrlPr>
                        </m:sSupPr>
                        <m:e>
                          <m:r>
                            <m:rPr>
                              <m:sty m:val="p"/>
                            </m:rPr>
                            <a:rPr lang="en-US" sz="1800">
                              <a:latin typeface="Cambria Math" panose="02040503050406030204" pitchFamily="18" charset="0"/>
                            </a:rPr>
                            <m:t>sin</m:t>
                          </m:r>
                        </m:e>
                        <m:sup>
                          <m:r>
                            <a:rPr lang="en-US" sz="1800" i="0">
                              <a:latin typeface="Cambria Math" panose="02040503050406030204" pitchFamily="18" charset="0"/>
                            </a:rPr>
                            <m:t>2</m:t>
                          </m:r>
                        </m:sup>
                      </m:sSup>
                      <m:r>
                        <a:rPr lang="en-US" sz="1800" i="1">
                          <a:latin typeface="Cambria Math" panose="02040503050406030204" pitchFamily="18" charset="0"/>
                        </a:rPr>
                        <m:t>𝜃</m:t>
                      </m:r>
                      <m:r>
                        <a:rPr lang="en-US" sz="1800" i="0">
                          <a:latin typeface="Cambria Math" panose="02040503050406030204" pitchFamily="18" charset="0"/>
                        </a:rPr>
                        <m:t>+</m:t>
                      </m:r>
                      <m:sSup>
                        <m:sSupPr>
                          <m:ctrlPr>
                            <a:rPr lang="en-US" sz="1800" i="1">
                              <a:solidFill>
                                <a:srgbClr val="836967"/>
                              </a:solidFill>
                              <a:latin typeface="Cambria Math"/>
                            </a:rPr>
                          </m:ctrlPr>
                        </m:sSupPr>
                        <m:e>
                          <m:r>
                            <m:rPr>
                              <m:sty m:val="p"/>
                            </m:rPr>
                            <a:rPr lang="en-US" sz="1800" i="0">
                              <a:latin typeface="Cambria Math" panose="02040503050406030204" pitchFamily="18" charset="0"/>
                            </a:rPr>
                            <m:t>cos</m:t>
                          </m:r>
                        </m:e>
                        <m:sup>
                          <m:r>
                            <a:rPr lang="en-US" sz="1800" i="0">
                              <a:latin typeface="Cambria Math" panose="02040503050406030204" pitchFamily="18" charset="0"/>
                            </a:rPr>
                            <m:t>2</m:t>
                          </m:r>
                        </m:sup>
                      </m:sSup>
                      <m:r>
                        <a:rPr lang="en-US" sz="1800" i="1">
                          <a:latin typeface="Cambria Math" panose="02040503050406030204" pitchFamily="18" charset="0"/>
                        </a:rPr>
                        <m:t>𝜃</m:t>
                      </m:r>
                      <m:r>
                        <a:rPr lang="en-US" sz="1800" i="0">
                          <a:latin typeface="Cambria Math" panose="02040503050406030204" pitchFamily="18" charset="0"/>
                        </a:rPr>
                        <m:t>=1</m:t>
                      </m:r>
                    </m:oMath>
                  </m:oMathPara>
                </a14:m>
                <a:endParaRPr lang="en-US" sz="1800" dirty="0"/>
              </a:p>
            </p:txBody>
          </p:sp>
        </mc:Choice>
        <mc:Fallback xmlns="">
          <p:sp>
            <p:nvSpPr>
              <p:cNvPr id="14" name="TextBox 13">
                <a:extLst>
                  <a:ext uri="{FF2B5EF4-FFF2-40B4-BE49-F238E27FC236}">
                    <a16:creationId xmlns:a16="http://schemas.microsoft.com/office/drawing/2014/main" id="{2049C58C-6C77-4CF0-8FD1-25A23B1D595F}"/>
                  </a:ext>
                </a:extLst>
              </p:cNvPr>
              <p:cNvSpPr txBox="1">
                <a:spLocks noRot="1" noChangeAspect="1" noMove="1" noResize="1" noEditPoints="1" noAdjustHandles="1" noChangeArrowheads="1" noChangeShapeType="1" noTextEdit="1"/>
              </p:cNvSpPr>
              <p:nvPr/>
            </p:nvSpPr>
            <p:spPr>
              <a:xfrm>
                <a:off x="2468166" y="1449576"/>
                <a:ext cx="3143250" cy="369332"/>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xmlns="" id="{05304FE9-2CDB-4390-BF3D-CE05756E6D1B}"/>
                  </a:ext>
                </a:extLst>
              </p:cNvPr>
              <p:cNvSpPr txBox="1"/>
              <p:nvPr/>
            </p:nvSpPr>
            <p:spPr>
              <a:xfrm>
                <a:off x="2857500" y="2383854"/>
                <a:ext cx="4086225"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en-US" sz="1800" i="1" smtClean="0">
                              <a:solidFill>
                                <a:srgbClr val="836967"/>
                              </a:solidFill>
                              <a:latin typeface="Cambria Math"/>
                            </a:rPr>
                          </m:ctrlPr>
                        </m:sSupPr>
                        <m:e>
                          <m:r>
                            <m:rPr>
                              <m:sty m:val="p"/>
                            </m:rPr>
                            <a:rPr lang="en-US" sz="1800">
                              <a:latin typeface="Cambria Math" panose="02040503050406030204" pitchFamily="18" charset="0"/>
                            </a:rPr>
                            <m:t>sin</m:t>
                          </m:r>
                        </m:e>
                        <m:sup>
                          <m:r>
                            <a:rPr lang="en-US" sz="1800" i="0">
                              <a:latin typeface="Cambria Math" panose="02040503050406030204" pitchFamily="18" charset="0"/>
                            </a:rPr>
                            <m:t>2</m:t>
                          </m:r>
                        </m:sup>
                      </m:sSup>
                      <m:r>
                        <a:rPr lang="en-US" sz="1800" i="1">
                          <a:latin typeface="Cambria Math" panose="02040503050406030204" pitchFamily="18" charset="0"/>
                        </a:rPr>
                        <m:t>𝜃</m:t>
                      </m:r>
                      <m:r>
                        <a:rPr lang="en-US" sz="1800" i="0">
                          <a:latin typeface="Cambria Math" panose="02040503050406030204" pitchFamily="18" charset="0"/>
                        </a:rPr>
                        <m:t>+</m:t>
                      </m:r>
                      <m:sSup>
                        <m:sSupPr>
                          <m:ctrlPr>
                            <a:rPr lang="en-US" sz="1800" i="1">
                              <a:solidFill>
                                <a:srgbClr val="836967"/>
                              </a:solidFill>
                              <a:latin typeface="Cambria Math"/>
                            </a:rPr>
                          </m:ctrlPr>
                        </m:sSupPr>
                        <m:e>
                          <m:r>
                            <m:rPr>
                              <m:sty m:val="p"/>
                            </m:rPr>
                            <a:rPr lang="en-US" sz="1800" i="0">
                              <a:latin typeface="Cambria Math" panose="02040503050406030204" pitchFamily="18" charset="0"/>
                            </a:rPr>
                            <m:t>cos</m:t>
                          </m:r>
                        </m:e>
                        <m:sup>
                          <m:r>
                            <a:rPr lang="en-US" sz="1800" i="0">
                              <a:latin typeface="Cambria Math" panose="02040503050406030204" pitchFamily="18" charset="0"/>
                            </a:rPr>
                            <m:t>2</m:t>
                          </m:r>
                        </m:sup>
                      </m:sSup>
                      <m:r>
                        <a:rPr lang="en-US" sz="1800" i="1">
                          <a:latin typeface="Cambria Math" panose="02040503050406030204" pitchFamily="18" charset="0"/>
                        </a:rPr>
                        <m:t>𝜃</m:t>
                      </m:r>
                      <m:r>
                        <a:rPr lang="en-US" sz="1800" i="0">
                          <a:latin typeface="Cambria Math" panose="02040503050406030204" pitchFamily="18" charset="0"/>
                        </a:rPr>
                        <m:t>=1;</m:t>
                      </m:r>
                      <m:sSup>
                        <m:sSupPr>
                          <m:ctrlPr>
                            <a:rPr lang="en-US" sz="1800" i="1">
                              <a:solidFill>
                                <a:srgbClr val="836967"/>
                              </a:solidFill>
                              <a:latin typeface="Cambria Math"/>
                            </a:rPr>
                          </m:ctrlPr>
                        </m:sSupPr>
                        <m:e>
                          <m:r>
                            <m:rPr>
                              <m:sty m:val="p"/>
                            </m:rPr>
                            <a:rPr lang="en-US" sz="1800" i="0">
                              <a:latin typeface="Cambria Math" panose="02040503050406030204" pitchFamily="18" charset="0"/>
                            </a:rPr>
                            <m:t>cos</m:t>
                          </m:r>
                        </m:e>
                        <m:sup>
                          <m:r>
                            <a:rPr lang="en-US" sz="1800" i="0">
                              <a:latin typeface="Cambria Math" panose="02040503050406030204" pitchFamily="18" charset="0"/>
                            </a:rPr>
                            <m:t>2</m:t>
                          </m:r>
                        </m:sup>
                      </m:sSup>
                      <m:r>
                        <a:rPr lang="en-US" sz="1800" i="1">
                          <a:latin typeface="Cambria Math" panose="02040503050406030204" pitchFamily="18" charset="0"/>
                        </a:rPr>
                        <m:t>𝜃</m:t>
                      </m:r>
                      <m:r>
                        <a:rPr lang="en-US" sz="1800" i="0">
                          <a:latin typeface="Cambria Math" panose="02040503050406030204" pitchFamily="18" charset="0"/>
                        </a:rPr>
                        <m:t>=1−</m:t>
                      </m:r>
                      <m:sSup>
                        <m:sSupPr>
                          <m:ctrlPr>
                            <a:rPr lang="en-US" sz="1800" i="1">
                              <a:solidFill>
                                <a:srgbClr val="836967"/>
                              </a:solidFill>
                              <a:latin typeface="Cambria Math"/>
                            </a:rPr>
                          </m:ctrlPr>
                        </m:sSupPr>
                        <m:e>
                          <m:r>
                            <m:rPr>
                              <m:sty m:val="p"/>
                            </m:rPr>
                            <a:rPr lang="en-US" sz="1800" i="0">
                              <a:latin typeface="Cambria Math" panose="02040503050406030204" pitchFamily="18" charset="0"/>
                            </a:rPr>
                            <m:t>sin</m:t>
                          </m:r>
                        </m:e>
                        <m:sup>
                          <m:r>
                            <a:rPr lang="en-US" sz="1800" i="0">
                              <a:latin typeface="Cambria Math" panose="02040503050406030204" pitchFamily="18" charset="0"/>
                            </a:rPr>
                            <m:t>2</m:t>
                          </m:r>
                        </m:sup>
                      </m:sSup>
                      <m:r>
                        <a:rPr lang="en-US" sz="1800" i="1">
                          <a:latin typeface="Cambria Math" panose="02040503050406030204" pitchFamily="18" charset="0"/>
                        </a:rPr>
                        <m:t>𝜃</m:t>
                      </m:r>
                    </m:oMath>
                  </m:oMathPara>
                </a14:m>
                <a:endParaRPr lang="en-US" sz="1800" dirty="0"/>
              </a:p>
            </p:txBody>
          </p:sp>
        </mc:Choice>
        <mc:Fallback xmlns="">
          <p:sp>
            <p:nvSpPr>
              <p:cNvPr id="16" name="TextBox 15">
                <a:extLst>
                  <a:ext uri="{FF2B5EF4-FFF2-40B4-BE49-F238E27FC236}">
                    <a16:creationId xmlns:a16="http://schemas.microsoft.com/office/drawing/2014/main" id="{05304FE9-2CDB-4390-BF3D-CE05756E6D1B}"/>
                  </a:ext>
                </a:extLst>
              </p:cNvPr>
              <p:cNvSpPr txBox="1">
                <a:spLocks noRot="1" noChangeAspect="1" noMove="1" noResize="1" noEditPoints="1" noAdjustHandles="1" noChangeArrowheads="1" noChangeShapeType="1" noTextEdit="1"/>
              </p:cNvSpPr>
              <p:nvPr/>
            </p:nvSpPr>
            <p:spPr>
              <a:xfrm>
                <a:off x="2857500" y="2383854"/>
                <a:ext cx="4086225" cy="369332"/>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xmlns="" id="{EB6B1C9B-478F-46AF-A5D1-DE284B7F9742}"/>
                  </a:ext>
                </a:extLst>
              </p:cNvPr>
              <p:cNvSpPr txBox="1"/>
              <p:nvPr/>
            </p:nvSpPr>
            <p:spPr>
              <a:xfrm>
                <a:off x="723106" y="1090047"/>
                <a:ext cx="1584326" cy="90172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mtClean="0">
                          <a:solidFill>
                            <a:schemeClr val="tx1"/>
                          </a:solidFill>
                          <a:latin typeface="Cambria Math" panose="02040503050406030204" pitchFamily="18" charset="0"/>
                        </a:rPr>
                        <m:t>=</m:t>
                      </m:r>
                      <m:f>
                        <m:fPr>
                          <m:ctrlPr>
                            <a:rPr lang="en-US" i="1">
                              <a:solidFill>
                                <a:schemeClr val="tx1"/>
                              </a:solidFill>
                              <a:latin typeface="Cambria Math"/>
                            </a:rPr>
                          </m:ctrlPr>
                        </m:fPr>
                        <m:num>
                          <m:r>
                            <a:rPr lang="en-US" i="0">
                              <a:solidFill>
                                <a:schemeClr val="tx1"/>
                              </a:solidFill>
                              <a:latin typeface="Cambria Math" panose="02040503050406030204" pitchFamily="18" charset="0"/>
                            </a:rPr>
                            <m:t>2</m:t>
                          </m:r>
                        </m:num>
                        <m:den>
                          <m:sSup>
                            <m:sSupPr>
                              <m:ctrlPr>
                                <a:rPr lang="en-US" i="1">
                                  <a:solidFill>
                                    <a:schemeClr val="tx1"/>
                                  </a:solidFill>
                                  <a:latin typeface="Cambria Math"/>
                                </a:rPr>
                              </m:ctrlPr>
                            </m:sSupPr>
                            <m:e>
                              <m:r>
                                <m:rPr>
                                  <m:sty m:val="p"/>
                                </m:rPr>
                                <a:rPr lang="en-US" i="0">
                                  <a:solidFill>
                                    <a:schemeClr val="tx1"/>
                                  </a:solidFill>
                                  <a:latin typeface="Cambria Math" panose="02040503050406030204" pitchFamily="18" charset="0"/>
                                </a:rPr>
                                <m:t>cos</m:t>
                              </m:r>
                            </m:e>
                            <m:sup>
                              <m:r>
                                <a:rPr lang="en-US" i="0">
                                  <a:solidFill>
                                    <a:schemeClr val="tx1"/>
                                  </a:solidFill>
                                  <a:latin typeface="Cambria Math" panose="02040503050406030204" pitchFamily="18" charset="0"/>
                                </a:rPr>
                                <m:t>2</m:t>
                              </m:r>
                            </m:sup>
                          </m:sSup>
                          <m:r>
                            <a:rPr lang="en-US" i="1">
                              <a:solidFill>
                                <a:schemeClr val="tx1"/>
                              </a:solidFill>
                              <a:latin typeface="Cambria Math" panose="02040503050406030204" pitchFamily="18" charset="0"/>
                            </a:rPr>
                            <m:t>𝜃</m:t>
                          </m:r>
                        </m:den>
                      </m:f>
                    </m:oMath>
                  </m:oMathPara>
                </a14:m>
                <a:endParaRPr lang="en-US" dirty="0">
                  <a:solidFill>
                    <a:schemeClr val="tx1"/>
                  </a:solidFill>
                </a:endParaRPr>
              </a:p>
            </p:txBody>
          </p:sp>
        </mc:Choice>
        <mc:Fallback xmlns="">
          <p:sp>
            <p:nvSpPr>
              <p:cNvPr id="18" name="TextBox 17">
                <a:extLst>
                  <a:ext uri="{FF2B5EF4-FFF2-40B4-BE49-F238E27FC236}">
                    <a16:creationId xmlns:a16="http://schemas.microsoft.com/office/drawing/2014/main" id="{EB6B1C9B-478F-46AF-A5D1-DE284B7F9742}"/>
                  </a:ext>
                </a:extLst>
              </p:cNvPr>
              <p:cNvSpPr txBox="1">
                <a:spLocks noRot="1" noChangeAspect="1" noMove="1" noResize="1" noEditPoints="1" noAdjustHandles="1" noChangeArrowheads="1" noChangeShapeType="1" noTextEdit="1"/>
              </p:cNvSpPr>
              <p:nvPr/>
            </p:nvSpPr>
            <p:spPr>
              <a:xfrm>
                <a:off x="723106" y="1090047"/>
                <a:ext cx="1584326" cy="901722"/>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xmlns="" id="{56E40E53-D16D-4769-9A0C-DB148D609D02}"/>
                  </a:ext>
                </a:extLst>
              </p:cNvPr>
              <p:cNvSpPr txBox="1"/>
              <p:nvPr/>
            </p:nvSpPr>
            <p:spPr>
              <a:xfrm>
                <a:off x="600075" y="2117659"/>
                <a:ext cx="2100263" cy="90172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mtClean="0">
                          <a:solidFill>
                            <a:schemeClr val="tx1"/>
                          </a:solidFill>
                          <a:latin typeface="Cambria Math" panose="02040503050406030204" pitchFamily="18" charset="0"/>
                        </a:rPr>
                        <m:t>=</m:t>
                      </m:r>
                      <m:f>
                        <m:fPr>
                          <m:ctrlPr>
                            <a:rPr lang="en-US" i="1">
                              <a:solidFill>
                                <a:schemeClr val="tx1"/>
                              </a:solidFill>
                              <a:latin typeface="Cambria Math"/>
                            </a:rPr>
                          </m:ctrlPr>
                        </m:fPr>
                        <m:num>
                          <m:r>
                            <a:rPr lang="en-US" i="0">
                              <a:solidFill>
                                <a:schemeClr val="tx1"/>
                              </a:solidFill>
                              <a:latin typeface="Cambria Math" panose="02040503050406030204" pitchFamily="18" charset="0"/>
                            </a:rPr>
                            <m:t>2</m:t>
                          </m:r>
                        </m:num>
                        <m:den>
                          <m:r>
                            <a:rPr lang="en-US" i="0">
                              <a:solidFill>
                                <a:schemeClr val="tx1"/>
                              </a:solidFill>
                              <a:latin typeface="Cambria Math" panose="02040503050406030204" pitchFamily="18" charset="0"/>
                            </a:rPr>
                            <m:t>1−</m:t>
                          </m:r>
                          <m:sSup>
                            <m:sSupPr>
                              <m:ctrlPr>
                                <a:rPr lang="en-US" i="1">
                                  <a:solidFill>
                                    <a:schemeClr val="tx1"/>
                                  </a:solidFill>
                                  <a:latin typeface="Cambria Math"/>
                                </a:rPr>
                              </m:ctrlPr>
                            </m:sSupPr>
                            <m:e>
                              <m:r>
                                <m:rPr>
                                  <m:sty m:val="p"/>
                                </m:rPr>
                                <a:rPr lang="en-US" i="0">
                                  <a:solidFill>
                                    <a:schemeClr val="tx1"/>
                                  </a:solidFill>
                                  <a:latin typeface="Cambria Math" panose="02040503050406030204" pitchFamily="18" charset="0"/>
                                </a:rPr>
                                <m:t>sin</m:t>
                              </m:r>
                            </m:e>
                            <m:sup>
                              <m:r>
                                <a:rPr lang="en-US" i="0">
                                  <a:solidFill>
                                    <a:schemeClr val="tx1"/>
                                  </a:solidFill>
                                  <a:latin typeface="Cambria Math" panose="02040503050406030204" pitchFamily="18" charset="0"/>
                                </a:rPr>
                                <m:t>2</m:t>
                              </m:r>
                            </m:sup>
                          </m:sSup>
                          <m:r>
                            <a:rPr lang="en-US" i="1">
                              <a:solidFill>
                                <a:schemeClr val="tx1"/>
                              </a:solidFill>
                              <a:latin typeface="Cambria Math" panose="02040503050406030204" pitchFamily="18" charset="0"/>
                            </a:rPr>
                            <m:t>𝜃</m:t>
                          </m:r>
                        </m:den>
                      </m:f>
                    </m:oMath>
                  </m:oMathPara>
                </a14:m>
                <a:endParaRPr lang="en-US" dirty="0">
                  <a:solidFill>
                    <a:schemeClr val="tx1"/>
                  </a:solidFill>
                </a:endParaRPr>
              </a:p>
            </p:txBody>
          </p:sp>
        </mc:Choice>
        <mc:Fallback xmlns="">
          <p:sp>
            <p:nvSpPr>
              <p:cNvPr id="20" name="TextBox 19">
                <a:extLst>
                  <a:ext uri="{FF2B5EF4-FFF2-40B4-BE49-F238E27FC236}">
                    <a16:creationId xmlns:a16="http://schemas.microsoft.com/office/drawing/2014/main" id="{56E40E53-D16D-4769-9A0C-DB148D609D02}"/>
                  </a:ext>
                </a:extLst>
              </p:cNvPr>
              <p:cNvSpPr txBox="1">
                <a:spLocks noRot="1" noChangeAspect="1" noMove="1" noResize="1" noEditPoints="1" noAdjustHandles="1" noChangeArrowheads="1" noChangeShapeType="1" noTextEdit="1"/>
              </p:cNvSpPr>
              <p:nvPr/>
            </p:nvSpPr>
            <p:spPr>
              <a:xfrm>
                <a:off x="600075" y="2117659"/>
                <a:ext cx="2100263" cy="901722"/>
              </a:xfrm>
              <a:prstGeom prst="rect">
                <a:avLst/>
              </a:prstGeom>
              <a:blipFill>
                <a:blip r:embed="rId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658424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3315">
                                            <p:txEl>
                                              <p:pRg st="3" end="3"/>
                                            </p:txEl>
                                          </p:spTgt>
                                        </p:tgtEl>
                                        <p:attrNameLst>
                                          <p:attrName>style.visibility</p:attrName>
                                        </p:attrNameLst>
                                      </p:cBhvr>
                                      <p:to>
                                        <p:strVal val="visible"/>
                                      </p:to>
                                    </p:set>
                                    <p:animEffect transition="in" filter="fade">
                                      <p:cBhvr>
                                        <p:cTn id="15" dur="500"/>
                                        <p:tgtEl>
                                          <p:spTgt spid="13315">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13315">
                                            <p:txEl>
                                              <p:pRg st="4" end="4"/>
                                            </p:txEl>
                                          </p:spTgt>
                                        </p:tgtEl>
                                        <p:attrNameLst>
                                          <p:attrName>style.visibility</p:attrName>
                                        </p:attrNameLst>
                                      </p:cBhvr>
                                      <p:to>
                                        <p:strVal val="visible"/>
                                      </p:to>
                                    </p:set>
                                    <p:animEffect transition="in" filter="fade">
                                      <p:cBhvr>
                                        <p:cTn id="18" dur="500"/>
                                        <p:tgtEl>
                                          <p:spTgt spid="13315">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3315">
                                            <p:txEl>
                                              <p:pRg st="5" end="5"/>
                                            </p:txEl>
                                          </p:spTgt>
                                        </p:tgtEl>
                                        <p:attrNameLst>
                                          <p:attrName>style.visibility</p:attrName>
                                        </p:attrNameLst>
                                      </p:cBhvr>
                                      <p:to>
                                        <p:strVal val="visible"/>
                                      </p:to>
                                    </p:set>
                                    <p:animEffect transition="in" filter="fade">
                                      <p:cBhvr>
                                        <p:cTn id="23" dur="500"/>
                                        <p:tgtEl>
                                          <p:spTgt spid="13315">
                                            <p:txEl>
                                              <p:pRg st="5" end="5"/>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13315">
                                            <p:txEl>
                                              <p:pRg st="6" end="6"/>
                                            </p:txEl>
                                          </p:spTgt>
                                        </p:tgtEl>
                                        <p:attrNameLst>
                                          <p:attrName>style.visibility</p:attrName>
                                        </p:attrNameLst>
                                      </p:cBhvr>
                                      <p:to>
                                        <p:strVal val="visible"/>
                                      </p:to>
                                    </p:set>
                                    <p:animEffect transition="in" filter="fade">
                                      <p:cBhvr>
                                        <p:cTn id="26" dur="500"/>
                                        <p:tgtEl>
                                          <p:spTgt spid="13315">
                                            <p:txEl>
                                              <p:pRg st="6" end="6"/>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3315">
                                            <p:txEl>
                                              <p:pRg st="7" end="7"/>
                                            </p:txEl>
                                          </p:spTgt>
                                        </p:tgtEl>
                                        <p:attrNameLst>
                                          <p:attrName>style.visibility</p:attrName>
                                        </p:attrNameLst>
                                      </p:cBhvr>
                                      <p:to>
                                        <p:strVal val="visible"/>
                                      </p:to>
                                    </p:set>
                                    <p:animEffect transition="in" filter="fade">
                                      <p:cBhvr>
                                        <p:cTn id="31" dur="500"/>
                                        <p:tgtEl>
                                          <p:spTgt spid="1331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altLang="en-US" dirty="0"/>
              <a:t>Example 9a:  Verifying Two Expressions Are Equivalent</a:t>
            </a:r>
            <a:endParaRPr lang="en-US" altLang="en-US" i="1" dirty="0"/>
          </a:p>
        </p:txBody>
      </p:sp>
      <mc:AlternateContent xmlns:mc="http://schemas.openxmlformats.org/markup-compatibility/2006" xmlns:a14="http://schemas.microsoft.com/office/drawing/2010/main">
        <mc:Choice Requires="a14">
          <p:sp>
            <p:nvSpPr>
              <p:cNvPr id="13315" name="Rectangle 3"/>
              <p:cNvSpPr>
                <a:spLocks noGrp="1" noChangeArrowheads="1"/>
              </p:cNvSpPr>
              <p:nvPr>
                <p:ph type="body" idx="1"/>
              </p:nvPr>
            </p:nvSpPr>
            <p:spPr>
              <a:xfrm>
                <a:off x="228600" y="1333500"/>
                <a:ext cx="8686800" cy="4949825"/>
              </a:xfrm>
            </p:spPr>
            <p:txBody>
              <a:bodyPr/>
              <a:lstStyle/>
              <a:p>
                <a:r>
                  <a:rPr lang="en-US" altLang="en-US" dirty="0"/>
                  <a:t>Show that each pair of expressions is equivalent. </a:t>
                </a:r>
              </a:p>
              <a:p>
                <a14:m>
                  <m:oMath xmlns:m="http://schemas.openxmlformats.org/officeDocument/2006/math">
                    <m:func>
                      <m:funcPr>
                        <m:ctrlPr>
                          <a:rPr lang="en-US" altLang="en-US" b="0" i="1" smtClean="0">
                            <a:latin typeface="Cambria Math"/>
                          </a:rPr>
                        </m:ctrlPr>
                      </m:funcPr>
                      <m:fName>
                        <m:r>
                          <m:rPr>
                            <m:sty m:val="p"/>
                          </m:rPr>
                          <a:rPr lang="en-US" altLang="en-US" b="0" i="0" smtClean="0">
                            <a:latin typeface="Cambria Math" panose="02040503050406030204" pitchFamily="18" charset="0"/>
                          </a:rPr>
                          <m:t>ln</m:t>
                        </m:r>
                      </m:fName>
                      <m:e>
                        <m:d>
                          <m:dPr>
                            <m:begChr m:val="|"/>
                            <m:endChr m:val="|"/>
                            <m:ctrlPr>
                              <a:rPr lang="en-US" altLang="en-US" b="0" i="1" smtClean="0">
                                <a:latin typeface="Cambria Math"/>
                              </a:rPr>
                            </m:ctrlPr>
                          </m:dPr>
                          <m:e>
                            <m:func>
                              <m:funcPr>
                                <m:ctrlPr>
                                  <a:rPr lang="en-US" altLang="en-US" b="0" i="1" smtClean="0">
                                    <a:latin typeface="Cambria Math"/>
                                  </a:rPr>
                                </m:ctrlPr>
                              </m:funcPr>
                              <m:fName>
                                <m:r>
                                  <m:rPr>
                                    <m:sty m:val="p"/>
                                  </m:rPr>
                                  <a:rPr lang="en-US" altLang="en-US" b="0" i="0" smtClean="0">
                                    <a:latin typeface="Cambria Math" panose="02040503050406030204" pitchFamily="18" charset="0"/>
                                  </a:rPr>
                                  <m:t>tan</m:t>
                                </m:r>
                              </m:fName>
                              <m:e>
                                <m:r>
                                  <a:rPr lang="en-US" altLang="en-US" b="0" i="1" smtClean="0">
                                    <a:latin typeface="Cambria Math" panose="02040503050406030204" pitchFamily="18" charset="0"/>
                                  </a:rPr>
                                  <m:t>𝑥</m:t>
                                </m:r>
                              </m:e>
                            </m:func>
                          </m:e>
                        </m:d>
                      </m:e>
                    </m:func>
                  </m:oMath>
                </a14:m>
                <a:r>
                  <a:rPr lang="en-US" altLang="en-US" dirty="0"/>
                  <a:t> and </a:t>
                </a:r>
                <a14:m>
                  <m:oMath xmlns:m="http://schemas.openxmlformats.org/officeDocument/2006/math">
                    <m:r>
                      <m:rPr>
                        <m:sty m:val="p"/>
                      </m:rPr>
                      <a:rPr lang="en-US" altLang="en-US" b="0" i="0" smtClean="0">
                        <a:latin typeface="Cambria Math" panose="02040503050406030204" pitchFamily="18" charset="0"/>
                      </a:rPr>
                      <m:t>ln</m:t>
                    </m:r>
                    <m:r>
                      <a:rPr lang="en-US" altLang="en-US" b="0" i="0" smtClean="0">
                        <a:latin typeface="Cambria Math" panose="02040503050406030204" pitchFamily="18" charset="0"/>
                      </a:rPr>
                      <m:t>|</m:t>
                    </m:r>
                    <m:func>
                      <m:funcPr>
                        <m:ctrlPr>
                          <a:rPr lang="en-US" altLang="en-US" b="0" i="1" smtClean="0">
                            <a:latin typeface="Cambria Math"/>
                          </a:rPr>
                        </m:ctrlPr>
                      </m:funcPr>
                      <m:fName>
                        <m:r>
                          <m:rPr>
                            <m:sty m:val="p"/>
                          </m:rPr>
                          <a:rPr lang="en-US" altLang="en-US" b="0" i="0" smtClean="0">
                            <a:latin typeface="Cambria Math" panose="02040503050406030204" pitchFamily="18" charset="0"/>
                          </a:rPr>
                          <m:t>sin</m:t>
                        </m:r>
                      </m:fName>
                      <m:e>
                        <m:r>
                          <a:rPr lang="en-US" altLang="en-US" b="0" i="1" smtClean="0">
                            <a:latin typeface="Cambria Math" panose="02040503050406030204" pitchFamily="18" charset="0"/>
                          </a:rPr>
                          <m:t>𝑥</m:t>
                        </m:r>
                        <m:r>
                          <a:rPr lang="en-US" altLang="en-US" b="0" i="1" smtClean="0">
                            <a:latin typeface="Cambria Math" panose="02040503050406030204" pitchFamily="18" charset="0"/>
                          </a:rPr>
                          <m:t>|+</m:t>
                        </m:r>
                        <m:r>
                          <m:rPr>
                            <m:sty m:val="p"/>
                          </m:rPr>
                          <a:rPr lang="en-US" altLang="en-US" b="0" i="0" smtClean="0">
                            <a:latin typeface="Cambria Math" panose="02040503050406030204" pitchFamily="18" charset="0"/>
                          </a:rPr>
                          <m:t>ln</m:t>
                        </m:r>
                        <m:r>
                          <a:rPr lang="en-US" altLang="en-US" b="0" i="1" smtClean="0">
                            <a:latin typeface="Cambria Math" panose="02040503050406030204" pitchFamily="18" charset="0"/>
                          </a:rPr>
                          <m:t>⁡|</m:t>
                        </m:r>
                        <m:func>
                          <m:funcPr>
                            <m:ctrlPr>
                              <a:rPr lang="en-US" altLang="en-US" b="0" i="1" smtClean="0">
                                <a:latin typeface="Cambria Math"/>
                              </a:rPr>
                            </m:ctrlPr>
                          </m:funcPr>
                          <m:fName>
                            <m:r>
                              <m:rPr>
                                <m:sty m:val="p"/>
                              </m:rPr>
                              <a:rPr lang="en-US" altLang="en-US" b="0" i="0" smtClean="0">
                                <a:latin typeface="Cambria Math" panose="02040503050406030204" pitchFamily="18" charset="0"/>
                              </a:rPr>
                              <m:t>sec</m:t>
                            </m:r>
                          </m:fName>
                          <m:e>
                            <m:r>
                              <a:rPr lang="en-US" altLang="en-US" b="0" i="1" smtClean="0">
                                <a:latin typeface="Cambria Math" panose="02040503050406030204" pitchFamily="18" charset="0"/>
                              </a:rPr>
                              <m:t>𝑥</m:t>
                            </m:r>
                          </m:e>
                        </m:func>
                      </m:e>
                    </m:func>
                    <m:r>
                      <a:rPr lang="en-US" altLang="en-US" b="0" i="1" smtClean="0">
                        <a:latin typeface="Cambria Math" panose="02040503050406030204" pitchFamily="18" charset="0"/>
                      </a:rPr>
                      <m:t>|</m:t>
                    </m:r>
                  </m:oMath>
                </a14:m>
                <a:endParaRPr lang="en-US" altLang="en-US" dirty="0"/>
              </a:p>
              <a:p>
                <a:pPr>
                  <a:spcAft>
                    <a:spcPts val="1200"/>
                  </a:spcAft>
                </a:pPr>
                <a14:m>
                  <m:oMathPara xmlns:m="http://schemas.openxmlformats.org/officeDocument/2006/math">
                    <m:oMathParaPr>
                      <m:jc m:val="centerGroup"/>
                    </m:oMathParaPr>
                    <m:oMath xmlns:m="http://schemas.openxmlformats.org/officeDocument/2006/math">
                      <m:func>
                        <m:funcPr>
                          <m:ctrlPr>
                            <a:rPr lang="en-US" altLang="en-US" i="1">
                              <a:latin typeface="Cambria Math"/>
                            </a:rPr>
                          </m:ctrlPr>
                        </m:funcPr>
                        <m:fName>
                          <m:r>
                            <m:rPr>
                              <m:sty m:val="p"/>
                            </m:rPr>
                            <a:rPr lang="en-US" altLang="en-US">
                              <a:latin typeface="Cambria Math" panose="02040503050406030204" pitchFamily="18" charset="0"/>
                            </a:rPr>
                            <m:t>ln</m:t>
                          </m:r>
                        </m:fName>
                        <m:e>
                          <m:d>
                            <m:dPr>
                              <m:begChr m:val="|"/>
                              <m:endChr m:val="|"/>
                              <m:ctrlPr>
                                <a:rPr lang="en-US" altLang="en-US" i="1">
                                  <a:latin typeface="Cambria Math"/>
                                </a:rPr>
                              </m:ctrlPr>
                            </m:dPr>
                            <m:e>
                              <m:func>
                                <m:funcPr>
                                  <m:ctrlPr>
                                    <a:rPr lang="en-US" altLang="en-US" i="1">
                                      <a:latin typeface="Cambria Math"/>
                                    </a:rPr>
                                  </m:ctrlPr>
                                </m:funcPr>
                                <m:fName>
                                  <m:r>
                                    <m:rPr>
                                      <m:sty m:val="p"/>
                                    </m:rPr>
                                    <a:rPr lang="en-US" altLang="en-US">
                                      <a:latin typeface="Cambria Math" panose="02040503050406030204" pitchFamily="18" charset="0"/>
                                    </a:rPr>
                                    <m:t>tan</m:t>
                                  </m:r>
                                </m:fName>
                                <m:e>
                                  <m:r>
                                    <a:rPr lang="en-US" altLang="en-US" i="1">
                                      <a:latin typeface="Cambria Math" panose="02040503050406030204" pitchFamily="18" charset="0"/>
                                    </a:rPr>
                                    <m:t>𝑥</m:t>
                                  </m:r>
                                </m:e>
                              </m:func>
                            </m:e>
                          </m:d>
                        </m:e>
                      </m:func>
                      <m:r>
                        <a:rPr lang="en-US" altLang="en-US" b="0" i="1" smtClean="0">
                          <a:latin typeface="Cambria Math" panose="02040503050406030204" pitchFamily="18" charset="0"/>
                        </a:rPr>
                        <m:t>=</m:t>
                      </m:r>
                      <m:r>
                        <m:rPr>
                          <m:sty m:val="p"/>
                        </m:rPr>
                        <a:rPr lang="en-US" altLang="en-US" b="0" i="0" smtClean="0">
                          <a:latin typeface="Cambria Math" panose="02040503050406030204" pitchFamily="18" charset="0"/>
                        </a:rPr>
                        <m:t>ln</m:t>
                      </m:r>
                      <m:d>
                        <m:dPr>
                          <m:begChr m:val="|"/>
                          <m:endChr m:val="|"/>
                          <m:ctrlPr>
                            <a:rPr lang="en-US" altLang="en-US" b="0" i="1" smtClean="0">
                              <a:latin typeface="Cambria Math"/>
                            </a:rPr>
                          </m:ctrlPr>
                        </m:dPr>
                        <m:e>
                          <m:f>
                            <m:fPr>
                              <m:ctrlPr>
                                <a:rPr lang="en-US" altLang="en-US" b="0" i="1" smtClean="0">
                                  <a:latin typeface="Cambria Math"/>
                                </a:rPr>
                              </m:ctrlPr>
                            </m:fPr>
                            <m:num>
                              <m:func>
                                <m:funcPr>
                                  <m:ctrlPr>
                                    <a:rPr lang="en-US" altLang="en-US" b="0" i="1" smtClean="0">
                                      <a:latin typeface="Cambria Math"/>
                                    </a:rPr>
                                  </m:ctrlPr>
                                </m:funcPr>
                                <m:fName>
                                  <m:r>
                                    <m:rPr>
                                      <m:sty m:val="p"/>
                                    </m:rPr>
                                    <a:rPr lang="en-US" altLang="en-US" b="0" i="0" smtClean="0">
                                      <a:latin typeface="Cambria Math" panose="02040503050406030204" pitchFamily="18" charset="0"/>
                                    </a:rPr>
                                    <m:t>sin</m:t>
                                  </m:r>
                                </m:fName>
                                <m:e>
                                  <m:r>
                                    <a:rPr lang="en-US" altLang="en-US" b="0" i="1" smtClean="0">
                                      <a:latin typeface="Cambria Math" panose="02040503050406030204" pitchFamily="18" charset="0"/>
                                    </a:rPr>
                                    <m:t>𝑥</m:t>
                                  </m:r>
                                </m:e>
                              </m:func>
                            </m:num>
                            <m:den>
                              <m:func>
                                <m:funcPr>
                                  <m:ctrlPr>
                                    <a:rPr lang="en-US" altLang="en-US" b="0" i="1" smtClean="0">
                                      <a:latin typeface="Cambria Math"/>
                                    </a:rPr>
                                  </m:ctrlPr>
                                </m:funcPr>
                                <m:fName>
                                  <m:r>
                                    <m:rPr>
                                      <m:sty m:val="p"/>
                                    </m:rPr>
                                    <a:rPr lang="en-US" altLang="en-US" b="0" i="0" smtClean="0">
                                      <a:latin typeface="Cambria Math" panose="02040503050406030204" pitchFamily="18" charset="0"/>
                                    </a:rPr>
                                    <m:t>cos</m:t>
                                  </m:r>
                                </m:fName>
                                <m:e>
                                  <m:r>
                                    <a:rPr lang="en-US" altLang="en-US" b="0" i="1" smtClean="0">
                                      <a:latin typeface="Cambria Math" panose="02040503050406030204" pitchFamily="18" charset="0"/>
                                    </a:rPr>
                                    <m:t>𝑥</m:t>
                                  </m:r>
                                </m:e>
                              </m:func>
                            </m:den>
                          </m:f>
                        </m:e>
                      </m:d>
                    </m:oMath>
                  </m:oMathPara>
                </a14:m>
                <a:endParaRPr lang="en-US" altLang="en-US" dirty="0"/>
              </a:p>
              <a:p>
                <a:pPr marL="4114800" indent="-4114800">
                  <a:spcAft>
                    <a:spcPts val="1200"/>
                  </a:spcAft>
                </a:pPr>
                <a14:m>
                  <m:oMathPara xmlns:m="http://schemas.openxmlformats.org/officeDocument/2006/math">
                    <m:oMathParaPr>
                      <m:jc m:val="left"/>
                    </m:oMathParaPr>
                    <m:oMath xmlns:m="http://schemas.openxmlformats.org/officeDocument/2006/math">
                      <m:r>
                        <a:rPr lang="en-US" altLang="en-US" b="0" i="1" smtClean="0">
                          <a:latin typeface="Cambria Math" panose="02040503050406030204" pitchFamily="18" charset="0"/>
                        </a:rPr>
                        <m:t>=</m:t>
                      </m:r>
                      <m:r>
                        <m:rPr>
                          <m:sty m:val="p"/>
                        </m:rPr>
                        <a:rPr lang="en-US" altLang="en-US" b="0" i="0" smtClean="0">
                          <a:latin typeface="Cambria Math" panose="02040503050406030204" pitchFamily="18" charset="0"/>
                        </a:rPr>
                        <m:t>ln</m:t>
                      </m:r>
                      <m:d>
                        <m:dPr>
                          <m:begChr m:val="|"/>
                          <m:endChr m:val="|"/>
                          <m:ctrlPr>
                            <a:rPr lang="en-US" altLang="en-US" i="1">
                              <a:latin typeface="Cambria Math"/>
                            </a:rPr>
                          </m:ctrlPr>
                        </m:dPr>
                        <m:e>
                          <m:func>
                            <m:funcPr>
                              <m:ctrlPr>
                                <a:rPr lang="en-US" altLang="en-US" i="1" smtClean="0">
                                  <a:latin typeface="Cambria Math"/>
                                </a:rPr>
                              </m:ctrlPr>
                            </m:funcPr>
                            <m:fName>
                              <m:r>
                                <m:rPr>
                                  <m:sty m:val="p"/>
                                </m:rPr>
                                <a:rPr lang="en-US" altLang="en-US" i="0" smtClean="0">
                                  <a:latin typeface="Cambria Math" panose="02040503050406030204" pitchFamily="18" charset="0"/>
                                </a:rPr>
                                <m:t>sin</m:t>
                              </m:r>
                            </m:fName>
                            <m:e>
                              <m:r>
                                <a:rPr lang="en-US" altLang="en-US" b="0" i="1" smtClean="0">
                                  <a:latin typeface="Cambria Math" panose="02040503050406030204" pitchFamily="18" charset="0"/>
                                </a:rPr>
                                <m:t>𝑥</m:t>
                              </m:r>
                            </m:e>
                          </m:func>
                          <m:r>
                            <a:rPr lang="en-US" altLang="en-US" i="1" smtClean="0">
                              <a:latin typeface="Cambria Math" panose="02040503050406030204" pitchFamily="18" charset="0"/>
                              <a:ea typeface="Cambria Math" panose="02040503050406030204" pitchFamily="18" charset="0"/>
                            </a:rPr>
                            <m:t>∙</m:t>
                          </m:r>
                          <m:f>
                            <m:fPr>
                              <m:ctrlPr>
                                <a:rPr lang="en-US" altLang="en-US" i="1">
                                  <a:latin typeface="Cambria Math"/>
                                </a:rPr>
                              </m:ctrlPr>
                            </m:fPr>
                            <m:num>
                              <m:r>
                                <a:rPr lang="en-US" altLang="en-US" b="0" i="1" smtClean="0">
                                  <a:latin typeface="Cambria Math" panose="02040503050406030204" pitchFamily="18" charset="0"/>
                                </a:rPr>
                                <m:t>1</m:t>
                              </m:r>
                            </m:num>
                            <m:den>
                              <m:func>
                                <m:funcPr>
                                  <m:ctrlPr>
                                    <a:rPr lang="en-US" altLang="en-US" i="1">
                                      <a:latin typeface="Cambria Math"/>
                                    </a:rPr>
                                  </m:ctrlPr>
                                </m:funcPr>
                                <m:fName>
                                  <m:r>
                                    <m:rPr>
                                      <m:sty m:val="p"/>
                                    </m:rPr>
                                    <a:rPr lang="en-US" altLang="en-US">
                                      <a:latin typeface="Cambria Math" panose="02040503050406030204" pitchFamily="18" charset="0"/>
                                    </a:rPr>
                                    <m:t>cos</m:t>
                                  </m:r>
                                </m:fName>
                                <m:e>
                                  <m:r>
                                    <a:rPr lang="en-US" altLang="en-US" i="1">
                                      <a:latin typeface="Cambria Math" panose="02040503050406030204" pitchFamily="18" charset="0"/>
                                    </a:rPr>
                                    <m:t>𝑥</m:t>
                                  </m:r>
                                </m:e>
                              </m:func>
                            </m:den>
                          </m:f>
                        </m:e>
                      </m:d>
                    </m:oMath>
                  </m:oMathPara>
                </a14:m>
                <a:endParaRPr lang="en-US" altLang="en-US" dirty="0"/>
              </a:p>
              <a:p>
                <a:pPr marL="4114800" indent="-4114800">
                  <a:spcAft>
                    <a:spcPts val="1200"/>
                  </a:spcAft>
                </a:pPr>
                <a14:m>
                  <m:oMathPara xmlns:m="http://schemas.openxmlformats.org/officeDocument/2006/math">
                    <m:oMathParaPr>
                      <m:jc m:val="left"/>
                    </m:oMathParaPr>
                    <m:oMath xmlns:m="http://schemas.openxmlformats.org/officeDocument/2006/math">
                      <m:r>
                        <a:rPr lang="en-US" altLang="en-US" b="0" i="1" smtClean="0">
                          <a:latin typeface="Cambria Math" panose="02040503050406030204" pitchFamily="18" charset="0"/>
                        </a:rPr>
                        <m:t>=</m:t>
                      </m:r>
                      <m:r>
                        <m:rPr>
                          <m:sty m:val="p"/>
                        </m:rPr>
                        <a:rPr lang="en-US" altLang="en-US" b="0" i="0" smtClean="0">
                          <a:latin typeface="Cambria Math" panose="02040503050406030204" pitchFamily="18" charset="0"/>
                        </a:rPr>
                        <m:t>ln</m:t>
                      </m:r>
                      <m:d>
                        <m:dPr>
                          <m:begChr m:val="|"/>
                          <m:endChr m:val="|"/>
                          <m:ctrlPr>
                            <a:rPr lang="en-US" altLang="en-US" i="1">
                              <a:latin typeface="Cambria Math"/>
                            </a:rPr>
                          </m:ctrlPr>
                        </m:dPr>
                        <m:e>
                          <m:func>
                            <m:funcPr>
                              <m:ctrlPr>
                                <a:rPr lang="en-US" altLang="en-US" i="1" smtClean="0">
                                  <a:latin typeface="Cambria Math"/>
                                </a:rPr>
                              </m:ctrlPr>
                            </m:funcPr>
                            <m:fName>
                              <m:r>
                                <m:rPr>
                                  <m:sty m:val="p"/>
                                </m:rPr>
                                <a:rPr lang="en-US" altLang="en-US" i="0" smtClean="0">
                                  <a:latin typeface="Cambria Math" panose="02040503050406030204" pitchFamily="18" charset="0"/>
                                </a:rPr>
                                <m:t>sin</m:t>
                              </m:r>
                            </m:fName>
                            <m:e>
                              <m:r>
                                <a:rPr lang="en-US" altLang="en-US" b="0" i="1" smtClean="0">
                                  <a:latin typeface="Cambria Math" panose="02040503050406030204" pitchFamily="18" charset="0"/>
                                </a:rPr>
                                <m:t>𝑥</m:t>
                              </m:r>
                            </m:e>
                          </m:func>
                          <m:r>
                            <a:rPr lang="en-US" altLang="en-US" i="1" smtClean="0">
                              <a:latin typeface="Cambria Math" panose="02040503050406030204" pitchFamily="18" charset="0"/>
                              <a:ea typeface="Cambria Math" panose="02040503050406030204" pitchFamily="18" charset="0"/>
                            </a:rPr>
                            <m:t>∙</m:t>
                          </m:r>
                          <m:func>
                            <m:funcPr>
                              <m:ctrlPr>
                                <a:rPr lang="en-US" altLang="en-US" i="1" smtClean="0">
                                  <a:latin typeface="Cambria Math"/>
                                  <a:ea typeface="Cambria Math" panose="02040503050406030204" pitchFamily="18" charset="0"/>
                                </a:rPr>
                              </m:ctrlPr>
                            </m:funcPr>
                            <m:fName>
                              <m:r>
                                <m:rPr>
                                  <m:sty m:val="p"/>
                                </m:rPr>
                                <a:rPr lang="en-US" altLang="en-US" i="0" smtClean="0">
                                  <a:latin typeface="Cambria Math" panose="02040503050406030204" pitchFamily="18" charset="0"/>
                                  <a:ea typeface="Cambria Math" panose="02040503050406030204" pitchFamily="18" charset="0"/>
                                </a:rPr>
                                <m:t>sec</m:t>
                              </m:r>
                            </m:fName>
                            <m:e>
                              <m:r>
                                <a:rPr lang="en-US" altLang="en-US" b="0" i="1" smtClean="0">
                                  <a:latin typeface="Cambria Math" panose="02040503050406030204" pitchFamily="18" charset="0"/>
                                  <a:ea typeface="Cambria Math" panose="02040503050406030204" pitchFamily="18" charset="0"/>
                                </a:rPr>
                                <m:t>𝑥</m:t>
                              </m:r>
                            </m:e>
                          </m:func>
                        </m:e>
                      </m:d>
                    </m:oMath>
                  </m:oMathPara>
                </a14:m>
                <a:endParaRPr lang="en-US" altLang="en-US" dirty="0"/>
              </a:p>
              <a:p>
                <a:pPr marL="4114800" indent="-4114800">
                  <a:spcAft>
                    <a:spcPts val="1200"/>
                  </a:spcAft>
                </a:pPr>
                <a14:m>
                  <m:oMathPara xmlns:m="http://schemas.openxmlformats.org/officeDocument/2006/math">
                    <m:oMathParaPr>
                      <m:jc m:val="left"/>
                    </m:oMathParaPr>
                    <m:oMath xmlns:m="http://schemas.openxmlformats.org/officeDocument/2006/math">
                      <m:r>
                        <a:rPr lang="en-US" altLang="en-US" b="0" i="1" smtClean="0">
                          <a:latin typeface="Cambria Math" panose="02040503050406030204" pitchFamily="18" charset="0"/>
                        </a:rPr>
                        <m:t>=</m:t>
                      </m:r>
                      <m:r>
                        <m:rPr>
                          <m:sty m:val="p"/>
                        </m:rPr>
                        <a:rPr lang="en-US" altLang="en-US" b="0" i="0" smtClean="0">
                          <a:latin typeface="Cambria Math" panose="02040503050406030204" pitchFamily="18" charset="0"/>
                        </a:rPr>
                        <m:t>ln</m:t>
                      </m:r>
                      <m:d>
                        <m:dPr>
                          <m:begChr m:val="|"/>
                          <m:endChr m:val="|"/>
                          <m:ctrlPr>
                            <a:rPr lang="en-US" altLang="en-US" b="0" i="1" smtClean="0">
                              <a:latin typeface="Cambria Math"/>
                            </a:rPr>
                          </m:ctrlPr>
                        </m:dPr>
                        <m:e>
                          <m:func>
                            <m:funcPr>
                              <m:ctrlPr>
                                <a:rPr lang="en-US" altLang="en-US" b="0" i="1" smtClean="0">
                                  <a:latin typeface="Cambria Math"/>
                                </a:rPr>
                              </m:ctrlPr>
                            </m:funcPr>
                            <m:fName>
                              <m:r>
                                <m:rPr>
                                  <m:sty m:val="p"/>
                                </m:rPr>
                                <a:rPr lang="en-US" altLang="en-US" b="0" i="0" smtClean="0">
                                  <a:latin typeface="Cambria Math" panose="02040503050406030204" pitchFamily="18" charset="0"/>
                                </a:rPr>
                                <m:t>sin</m:t>
                              </m:r>
                            </m:fName>
                            <m:e>
                              <m:r>
                                <a:rPr lang="en-US" altLang="en-US" b="0" i="1" smtClean="0">
                                  <a:latin typeface="Cambria Math" panose="02040503050406030204" pitchFamily="18" charset="0"/>
                                </a:rPr>
                                <m:t>𝑥</m:t>
                              </m:r>
                              <m:r>
                                <a:rPr lang="en-US" altLang="en-US" b="0" i="1" smtClean="0">
                                  <a:latin typeface="Cambria Math" panose="02040503050406030204" pitchFamily="18" charset="0"/>
                                </a:rPr>
                                <m:t>|+</m:t>
                              </m:r>
                            </m:e>
                          </m:func>
                          <m:r>
                            <m:rPr>
                              <m:sty m:val="p"/>
                            </m:rPr>
                            <a:rPr lang="en-US" altLang="en-US">
                              <a:latin typeface="Cambria Math" panose="02040503050406030204" pitchFamily="18" charset="0"/>
                            </a:rPr>
                            <m:t>ln</m:t>
                          </m:r>
                        </m:e>
                      </m:d>
                      <m:func>
                        <m:funcPr>
                          <m:ctrlPr>
                            <a:rPr lang="en-US" altLang="en-US" i="1" smtClean="0">
                              <a:latin typeface="Cambria Math"/>
                            </a:rPr>
                          </m:ctrlPr>
                        </m:funcPr>
                        <m:fName>
                          <m:r>
                            <m:rPr>
                              <m:sty m:val="p"/>
                            </m:rPr>
                            <a:rPr lang="en-US" altLang="en-US" i="0" smtClean="0">
                              <a:latin typeface="Cambria Math" panose="02040503050406030204" pitchFamily="18" charset="0"/>
                            </a:rPr>
                            <m:t>sec</m:t>
                          </m:r>
                        </m:fName>
                        <m:e>
                          <m:r>
                            <a:rPr lang="en-US" altLang="en-US" b="0" i="1" smtClean="0">
                              <a:latin typeface="Cambria Math" panose="02040503050406030204" pitchFamily="18" charset="0"/>
                            </a:rPr>
                            <m:t>𝑥</m:t>
                          </m:r>
                        </m:e>
                      </m:func>
                      <m:r>
                        <a:rPr lang="en-US" altLang="en-US" b="0" i="1" smtClean="0">
                          <a:latin typeface="Cambria Math" panose="02040503050406030204" pitchFamily="18" charset="0"/>
                        </a:rPr>
                        <m:t>|</m:t>
                      </m:r>
                    </m:oMath>
                  </m:oMathPara>
                </a14:m>
                <a:endParaRPr lang="en-US" altLang="en-US" dirty="0"/>
              </a:p>
              <a:p>
                <a:endParaRPr lang="en-US" altLang="en-US" dirty="0"/>
              </a:p>
              <a:p>
                <a:endParaRPr lang="en-US" altLang="en-US" dirty="0"/>
              </a:p>
              <a:p>
                <a:endParaRPr lang="en-US" altLang="en-US" b="1" dirty="0"/>
              </a:p>
              <a:p>
                <a:endParaRPr lang="en-US" altLang="en-US" b="1" dirty="0"/>
              </a:p>
              <a:p>
                <a:endParaRPr lang="en-US" altLang="en-US" b="1" dirty="0"/>
              </a:p>
            </p:txBody>
          </p:sp>
        </mc:Choice>
        <mc:Fallback xmlns="">
          <p:sp>
            <p:nvSpPr>
              <p:cNvPr id="13315" name="Rectangle 3"/>
              <p:cNvSpPr>
                <a:spLocks noGrp="1" noRot="1" noChangeAspect="1" noMove="1" noResize="1" noEditPoints="1" noAdjustHandles="1" noChangeArrowheads="1" noChangeShapeType="1" noTextEdit="1"/>
              </p:cNvSpPr>
              <p:nvPr>
                <p:ph type="body" idx="1"/>
              </p:nvPr>
            </p:nvSpPr>
            <p:spPr>
              <a:xfrm>
                <a:off x="228600" y="1333500"/>
                <a:ext cx="8686800" cy="4949825"/>
              </a:xfrm>
              <a:blipFill>
                <a:blip r:embed="rId2"/>
                <a:stretch>
                  <a:fillRect l="-1474" t="-1355"/>
                </a:stretch>
              </a:blipFill>
            </p:spPr>
            <p:txBody>
              <a:bodyPr/>
              <a:lstStyle/>
              <a:p>
                <a:r>
                  <a:rPr lang="en-US">
                    <a:noFill/>
                  </a:rPr>
                  <a:t> </a:t>
                </a:r>
              </a:p>
            </p:txBody>
          </p:sp>
        </mc:Fallback>
      </mc:AlternateContent>
    </p:spTree>
    <p:extLst>
      <p:ext uri="{BB962C8B-B14F-4D97-AF65-F5344CB8AC3E}">
        <p14:creationId xmlns:p14="http://schemas.microsoft.com/office/powerpoint/2010/main" val="2761846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315">
                                            <p:txEl>
                                              <p:pRg st="2" end="2"/>
                                            </p:txEl>
                                          </p:spTgt>
                                        </p:tgtEl>
                                        <p:attrNameLst>
                                          <p:attrName>style.visibility</p:attrName>
                                        </p:attrNameLst>
                                      </p:cBhvr>
                                      <p:to>
                                        <p:strVal val="visible"/>
                                      </p:to>
                                    </p:set>
                                    <p:animEffect transition="in" filter="fade">
                                      <p:cBhvr>
                                        <p:cTn id="7" dur="500"/>
                                        <p:tgtEl>
                                          <p:spTgt spid="13315">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315">
                                            <p:txEl>
                                              <p:pRg st="3" end="3"/>
                                            </p:txEl>
                                          </p:spTgt>
                                        </p:tgtEl>
                                        <p:attrNameLst>
                                          <p:attrName>style.visibility</p:attrName>
                                        </p:attrNameLst>
                                      </p:cBhvr>
                                      <p:to>
                                        <p:strVal val="visible"/>
                                      </p:to>
                                    </p:set>
                                    <p:animEffect transition="in" filter="fade">
                                      <p:cBhvr>
                                        <p:cTn id="12" dur="500"/>
                                        <p:tgtEl>
                                          <p:spTgt spid="13315">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315">
                                            <p:txEl>
                                              <p:pRg st="4" end="4"/>
                                            </p:txEl>
                                          </p:spTgt>
                                        </p:tgtEl>
                                        <p:attrNameLst>
                                          <p:attrName>style.visibility</p:attrName>
                                        </p:attrNameLst>
                                      </p:cBhvr>
                                      <p:to>
                                        <p:strVal val="visible"/>
                                      </p:to>
                                    </p:set>
                                    <p:animEffect transition="in" filter="fade">
                                      <p:cBhvr>
                                        <p:cTn id="17" dur="500"/>
                                        <p:tgtEl>
                                          <p:spTgt spid="1331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315">
                                            <p:txEl>
                                              <p:pRg st="5" end="5"/>
                                            </p:txEl>
                                          </p:spTgt>
                                        </p:tgtEl>
                                        <p:attrNameLst>
                                          <p:attrName>style.visibility</p:attrName>
                                        </p:attrNameLst>
                                      </p:cBhvr>
                                      <p:to>
                                        <p:strVal val="visible"/>
                                      </p:to>
                                    </p:set>
                                    <p:animEffect transition="in" filter="fade">
                                      <p:cBhvr>
                                        <p:cTn id="22" dur="500"/>
                                        <p:tgtEl>
                                          <p:spTgt spid="1331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altLang="en-US" dirty="0"/>
              <a:t>Example 9b:  Verifying Two Expressions Are Equivalent</a:t>
            </a:r>
            <a:endParaRPr lang="en-US" altLang="en-US" i="1" dirty="0"/>
          </a:p>
        </p:txBody>
      </p:sp>
      <mc:AlternateContent xmlns:mc="http://schemas.openxmlformats.org/markup-compatibility/2006" xmlns:a14="http://schemas.microsoft.com/office/drawing/2010/main">
        <mc:Choice Requires="a14">
          <p:sp>
            <p:nvSpPr>
              <p:cNvPr id="13315" name="Rectangle 3"/>
              <p:cNvSpPr>
                <a:spLocks noGrp="1" noChangeArrowheads="1"/>
              </p:cNvSpPr>
              <p:nvPr>
                <p:ph type="body" idx="1"/>
              </p:nvPr>
            </p:nvSpPr>
            <p:spPr>
              <a:xfrm>
                <a:off x="228600" y="1333500"/>
                <a:ext cx="8686800" cy="4949825"/>
              </a:xfrm>
            </p:spPr>
            <p:txBody>
              <a:bodyPr/>
              <a:lstStyle/>
              <a:p>
                <a:r>
                  <a:rPr lang="en-US" altLang="en-US" dirty="0"/>
                  <a:t>Show that each pair of expressions is equivalent. </a:t>
                </a:r>
              </a:p>
              <a:p>
                <a14:m>
                  <m:oMath xmlns:m="http://schemas.openxmlformats.org/officeDocument/2006/math">
                    <m:func>
                      <m:funcPr>
                        <m:ctrlPr>
                          <a:rPr lang="en-US" altLang="en-US" b="0" i="1" smtClean="0">
                            <a:latin typeface="Cambria Math"/>
                          </a:rPr>
                        </m:ctrlPr>
                      </m:funcPr>
                      <m:fName>
                        <m:r>
                          <a:rPr lang="en-US" altLang="en-US" b="0" i="0" smtClean="0">
                            <a:latin typeface="Cambria Math" panose="02040503050406030204" pitchFamily="18" charset="0"/>
                          </a:rPr>
                          <m:t>−</m:t>
                        </m:r>
                        <m:r>
                          <m:rPr>
                            <m:sty m:val="p"/>
                          </m:rPr>
                          <a:rPr lang="en-US" altLang="en-US" b="0" i="0" smtClean="0">
                            <a:latin typeface="Cambria Math" panose="02040503050406030204" pitchFamily="18" charset="0"/>
                          </a:rPr>
                          <m:t>ln</m:t>
                        </m:r>
                      </m:fName>
                      <m:e>
                        <m:d>
                          <m:dPr>
                            <m:begChr m:val="|"/>
                            <m:endChr m:val="|"/>
                            <m:ctrlPr>
                              <a:rPr lang="en-US" altLang="en-US" b="0" i="1" smtClean="0">
                                <a:latin typeface="Cambria Math"/>
                              </a:rPr>
                            </m:ctrlPr>
                          </m:dPr>
                          <m:e>
                            <m:func>
                              <m:funcPr>
                                <m:ctrlPr>
                                  <a:rPr lang="en-US" altLang="en-US" b="0" i="1" smtClean="0">
                                    <a:latin typeface="Cambria Math"/>
                                  </a:rPr>
                                </m:ctrlPr>
                              </m:funcPr>
                              <m:fName>
                                <m:r>
                                  <m:rPr>
                                    <m:sty m:val="p"/>
                                  </m:rPr>
                                  <a:rPr lang="en-US" altLang="en-US" b="0" i="0" smtClean="0">
                                    <a:latin typeface="Cambria Math" panose="02040503050406030204" pitchFamily="18" charset="0"/>
                                  </a:rPr>
                                  <m:t>sec</m:t>
                                </m:r>
                              </m:fName>
                              <m:e>
                                <m:r>
                                  <a:rPr lang="en-US" altLang="en-US" b="0" i="1" smtClean="0">
                                    <a:latin typeface="Cambria Math" panose="02040503050406030204" pitchFamily="18" charset="0"/>
                                  </a:rPr>
                                  <m:t>𝑥</m:t>
                                </m:r>
                              </m:e>
                            </m:func>
                            <m:r>
                              <a:rPr lang="en-US" altLang="en-US" b="0" i="1" smtClean="0">
                                <a:latin typeface="Cambria Math" panose="02040503050406030204" pitchFamily="18" charset="0"/>
                              </a:rPr>
                              <m:t>+</m:t>
                            </m:r>
                            <m:func>
                              <m:funcPr>
                                <m:ctrlPr>
                                  <a:rPr lang="en-US" altLang="en-US" b="0" i="1" smtClean="0">
                                    <a:latin typeface="Cambria Math"/>
                                  </a:rPr>
                                </m:ctrlPr>
                              </m:funcPr>
                              <m:fName>
                                <m:r>
                                  <m:rPr>
                                    <m:sty m:val="p"/>
                                  </m:rPr>
                                  <a:rPr lang="en-US" altLang="en-US" b="0" i="0" smtClean="0">
                                    <a:latin typeface="Cambria Math" panose="02040503050406030204" pitchFamily="18" charset="0"/>
                                  </a:rPr>
                                  <m:t>tan</m:t>
                                </m:r>
                              </m:fName>
                              <m:e>
                                <m:r>
                                  <a:rPr lang="en-US" altLang="en-US" b="0" i="1" smtClean="0">
                                    <a:latin typeface="Cambria Math" panose="02040503050406030204" pitchFamily="18" charset="0"/>
                                  </a:rPr>
                                  <m:t>𝑥</m:t>
                                </m:r>
                              </m:e>
                            </m:func>
                          </m:e>
                        </m:d>
                      </m:e>
                    </m:func>
                  </m:oMath>
                </a14:m>
                <a:r>
                  <a:rPr lang="en-US" altLang="en-US" dirty="0"/>
                  <a:t> and </a:t>
                </a:r>
                <a14:m>
                  <m:oMath xmlns:m="http://schemas.openxmlformats.org/officeDocument/2006/math">
                    <m:r>
                      <m:rPr>
                        <m:sty m:val="p"/>
                      </m:rPr>
                      <a:rPr lang="en-US" altLang="en-US" b="0" i="0" smtClean="0">
                        <a:latin typeface="Cambria Math" panose="02040503050406030204" pitchFamily="18" charset="0"/>
                      </a:rPr>
                      <m:t>ln</m:t>
                    </m:r>
                    <m:r>
                      <a:rPr lang="en-US" altLang="en-US" b="0" i="1" smtClean="0">
                        <a:latin typeface="Cambria Math" panose="02040503050406030204" pitchFamily="18" charset="0"/>
                      </a:rPr>
                      <m:t>|</m:t>
                    </m:r>
                    <m:func>
                      <m:funcPr>
                        <m:ctrlPr>
                          <a:rPr lang="en-US" altLang="en-US" b="0" i="1" smtClean="0">
                            <a:latin typeface="Cambria Math"/>
                          </a:rPr>
                        </m:ctrlPr>
                      </m:funcPr>
                      <m:fName>
                        <m:r>
                          <m:rPr>
                            <m:sty m:val="p"/>
                          </m:rPr>
                          <a:rPr lang="en-US" altLang="en-US" b="0" i="0" smtClean="0">
                            <a:latin typeface="Cambria Math" panose="02040503050406030204" pitchFamily="18" charset="0"/>
                          </a:rPr>
                          <m:t>sec</m:t>
                        </m:r>
                      </m:fName>
                      <m:e>
                        <m:r>
                          <a:rPr lang="en-US" altLang="en-US" b="0" i="1" smtClean="0">
                            <a:latin typeface="Cambria Math" panose="02040503050406030204" pitchFamily="18" charset="0"/>
                          </a:rPr>
                          <m:t>𝑥</m:t>
                        </m:r>
                        <m:r>
                          <a:rPr lang="en-US" altLang="en-US" b="0" i="1" smtClean="0">
                            <a:latin typeface="Cambria Math" panose="02040503050406030204" pitchFamily="18" charset="0"/>
                          </a:rPr>
                          <m:t>−</m:t>
                        </m:r>
                        <m:func>
                          <m:funcPr>
                            <m:ctrlPr>
                              <a:rPr lang="en-US" altLang="en-US" b="0" i="1" smtClean="0">
                                <a:latin typeface="Cambria Math"/>
                              </a:rPr>
                            </m:ctrlPr>
                          </m:funcPr>
                          <m:fName>
                            <m:r>
                              <m:rPr>
                                <m:sty m:val="p"/>
                              </m:rPr>
                              <a:rPr lang="en-US" altLang="en-US" b="0" i="0" smtClean="0">
                                <a:latin typeface="Cambria Math" panose="02040503050406030204" pitchFamily="18" charset="0"/>
                              </a:rPr>
                              <m:t>tan</m:t>
                            </m:r>
                          </m:fName>
                          <m:e>
                            <m:r>
                              <a:rPr lang="en-US" altLang="en-US" b="0" i="1" smtClean="0">
                                <a:latin typeface="Cambria Math" panose="02040503050406030204" pitchFamily="18" charset="0"/>
                              </a:rPr>
                              <m:t>𝑥</m:t>
                            </m:r>
                          </m:e>
                        </m:func>
                        <m:r>
                          <a:rPr lang="en-US" altLang="en-US" b="0" i="1" smtClean="0">
                            <a:latin typeface="Cambria Math" panose="02040503050406030204" pitchFamily="18" charset="0"/>
                          </a:rPr>
                          <m:t>|</m:t>
                        </m:r>
                      </m:e>
                    </m:func>
                  </m:oMath>
                </a14:m>
                <a:endParaRPr lang="en-US" altLang="en-US" dirty="0"/>
              </a:p>
              <a:p>
                <a:pPr>
                  <a:spcAft>
                    <a:spcPts val="1200"/>
                  </a:spcAft>
                </a:pPr>
                <a:r>
                  <a:rPr lang="en-US" altLang="en-US" b="0" dirty="0"/>
                  <a:t>        </a:t>
                </a:r>
                <a14:m>
                  <m:oMath xmlns:m="http://schemas.openxmlformats.org/officeDocument/2006/math">
                    <m:r>
                      <a:rPr lang="en-US" altLang="en-US" b="0" i="1" smtClean="0">
                        <a:latin typeface="Cambria Math" panose="02040503050406030204" pitchFamily="18" charset="0"/>
                      </a:rPr>
                      <m:t> </m:t>
                    </m:r>
                    <m:func>
                      <m:funcPr>
                        <m:ctrlPr>
                          <a:rPr lang="en-US" altLang="en-US" b="0" i="1" smtClean="0">
                            <a:latin typeface="Cambria Math"/>
                          </a:rPr>
                        </m:ctrlPr>
                      </m:funcPr>
                      <m:fName>
                        <m:r>
                          <a:rPr lang="en-US" altLang="en-US" b="0" i="0" smtClean="0">
                            <a:latin typeface="Cambria Math" panose="02040503050406030204" pitchFamily="18" charset="0"/>
                          </a:rPr>
                          <m:t>−</m:t>
                        </m:r>
                        <m:r>
                          <m:rPr>
                            <m:sty m:val="p"/>
                          </m:rPr>
                          <a:rPr lang="en-US" altLang="en-US" b="0" i="0" smtClean="0">
                            <a:latin typeface="Cambria Math" panose="02040503050406030204" pitchFamily="18" charset="0"/>
                          </a:rPr>
                          <m:t>ln</m:t>
                        </m:r>
                      </m:fName>
                      <m:e>
                        <m:d>
                          <m:dPr>
                            <m:begChr m:val="|"/>
                            <m:endChr m:val="|"/>
                            <m:ctrlPr>
                              <a:rPr lang="en-US" altLang="en-US" b="0" i="1" smtClean="0">
                                <a:latin typeface="Cambria Math"/>
                              </a:rPr>
                            </m:ctrlPr>
                          </m:dPr>
                          <m:e>
                            <m:func>
                              <m:funcPr>
                                <m:ctrlPr>
                                  <a:rPr lang="en-US" altLang="en-US" b="0" i="1" smtClean="0">
                                    <a:latin typeface="Cambria Math"/>
                                  </a:rPr>
                                </m:ctrlPr>
                              </m:funcPr>
                              <m:fName>
                                <m:r>
                                  <m:rPr>
                                    <m:sty m:val="p"/>
                                  </m:rPr>
                                  <a:rPr lang="en-US" altLang="en-US" b="0" i="0" smtClean="0">
                                    <a:latin typeface="Cambria Math" panose="02040503050406030204" pitchFamily="18" charset="0"/>
                                  </a:rPr>
                                  <m:t>sec</m:t>
                                </m:r>
                              </m:fName>
                              <m:e>
                                <m:r>
                                  <a:rPr lang="en-US" altLang="en-US" b="0" i="1" smtClean="0">
                                    <a:latin typeface="Cambria Math" panose="02040503050406030204" pitchFamily="18" charset="0"/>
                                  </a:rPr>
                                  <m:t>𝑥</m:t>
                                </m:r>
                              </m:e>
                            </m:func>
                            <m:r>
                              <a:rPr lang="en-US" altLang="en-US" b="0" i="1" smtClean="0">
                                <a:latin typeface="Cambria Math" panose="02040503050406030204" pitchFamily="18" charset="0"/>
                              </a:rPr>
                              <m:t>+</m:t>
                            </m:r>
                            <m:func>
                              <m:funcPr>
                                <m:ctrlPr>
                                  <a:rPr lang="en-US" altLang="en-US" b="0" i="1" smtClean="0">
                                    <a:latin typeface="Cambria Math"/>
                                  </a:rPr>
                                </m:ctrlPr>
                              </m:funcPr>
                              <m:fName>
                                <m:r>
                                  <m:rPr>
                                    <m:sty m:val="p"/>
                                  </m:rPr>
                                  <a:rPr lang="en-US" altLang="en-US" b="0" i="0" smtClean="0">
                                    <a:latin typeface="Cambria Math" panose="02040503050406030204" pitchFamily="18" charset="0"/>
                                  </a:rPr>
                                  <m:t>tan</m:t>
                                </m:r>
                              </m:fName>
                              <m:e>
                                <m:r>
                                  <a:rPr lang="en-US" altLang="en-US" b="0" i="1" smtClean="0">
                                    <a:latin typeface="Cambria Math" panose="02040503050406030204" pitchFamily="18" charset="0"/>
                                  </a:rPr>
                                  <m:t>𝑥</m:t>
                                </m:r>
                              </m:e>
                            </m:func>
                          </m:e>
                        </m:d>
                        <m:r>
                          <a:rPr lang="en-US" altLang="en-US" b="0" i="1" smtClean="0">
                            <a:latin typeface="Cambria Math" panose="02040503050406030204" pitchFamily="18" charset="0"/>
                          </a:rPr>
                          <m:t>=</m:t>
                        </m:r>
                        <m:r>
                          <m:rPr>
                            <m:sty m:val="p"/>
                          </m:rPr>
                          <a:rPr lang="en-US" altLang="en-US" b="0" i="0" smtClean="0">
                            <a:latin typeface="Cambria Math" panose="02040503050406030204" pitchFamily="18" charset="0"/>
                          </a:rPr>
                          <m:t>ln</m:t>
                        </m:r>
                        <m:sSup>
                          <m:sSupPr>
                            <m:ctrlPr>
                              <a:rPr lang="en-US" altLang="en-US" b="0" i="1" smtClean="0">
                                <a:latin typeface="Cambria Math"/>
                              </a:rPr>
                            </m:ctrlPr>
                          </m:sSupPr>
                          <m:e>
                            <m:d>
                              <m:dPr>
                                <m:begChr m:val="|"/>
                                <m:endChr m:val="|"/>
                                <m:ctrlPr>
                                  <a:rPr lang="en-US" altLang="en-US" b="0" i="1" smtClean="0">
                                    <a:latin typeface="Cambria Math"/>
                                  </a:rPr>
                                </m:ctrlPr>
                              </m:dPr>
                              <m:e>
                                <m:func>
                                  <m:funcPr>
                                    <m:ctrlPr>
                                      <a:rPr lang="en-US" altLang="en-US" b="0" i="1" smtClean="0">
                                        <a:latin typeface="Cambria Math"/>
                                      </a:rPr>
                                    </m:ctrlPr>
                                  </m:funcPr>
                                  <m:fName>
                                    <m:r>
                                      <m:rPr>
                                        <m:sty m:val="p"/>
                                      </m:rPr>
                                      <a:rPr lang="en-US" altLang="en-US" b="0" i="0" smtClean="0">
                                        <a:latin typeface="Cambria Math" panose="02040503050406030204" pitchFamily="18" charset="0"/>
                                      </a:rPr>
                                      <m:t>sec</m:t>
                                    </m:r>
                                  </m:fName>
                                  <m:e>
                                    <m:r>
                                      <a:rPr lang="en-US" altLang="en-US" b="0" i="1" smtClean="0">
                                        <a:latin typeface="Cambria Math" panose="02040503050406030204" pitchFamily="18" charset="0"/>
                                      </a:rPr>
                                      <m:t>𝑥</m:t>
                                    </m:r>
                                    <m:r>
                                      <a:rPr lang="en-US" altLang="en-US" b="0" i="1" smtClean="0">
                                        <a:latin typeface="Cambria Math" panose="02040503050406030204" pitchFamily="18" charset="0"/>
                                      </a:rPr>
                                      <m:t>+</m:t>
                                    </m:r>
                                    <m:func>
                                      <m:funcPr>
                                        <m:ctrlPr>
                                          <a:rPr lang="en-US" altLang="en-US" b="0" i="1" smtClean="0">
                                            <a:latin typeface="Cambria Math"/>
                                          </a:rPr>
                                        </m:ctrlPr>
                                      </m:funcPr>
                                      <m:fName>
                                        <m:r>
                                          <m:rPr>
                                            <m:sty m:val="p"/>
                                          </m:rPr>
                                          <a:rPr lang="en-US" altLang="en-US" b="0" i="0" smtClean="0">
                                            <a:latin typeface="Cambria Math" panose="02040503050406030204" pitchFamily="18" charset="0"/>
                                          </a:rPr>
                                          <m:t>tan</m:t>
                                        </m:r>
                                      </m:fName>
                                      <m:e>
                                        <m:r>
                                          <a:rPr lang="en-US" altLang="en-US" b="0" i="1" smtClean="0">
                                            <a:latin typeface="Cambria Math" panose="02040503050406030204" pitchFamily="18" charset="0"/>
                                          </a:rPr>
                                          <m:t>𝑥</m:t>
                                        </m:r>
                                      </m:e>
                                    </m:func>
                                  </m:e>
                                </m:func>
                              </m:e>
                            </m:d>
                          </m:e>
                          <m:sup>
                            <m:r>
                              <a:rPr lang="en-US" altLang="en-US" b="0" i="1" smtClean="0">
                                <a:latin typeface="Cambria Math" panose="02040503050406030204" pitchFamily="18" charset="0"/>
                              </a:rPr>
                              <m:t>−1</m:t>
                            </m:r>
                          </m:sup>
                        </m:sSup>
                      </m:e>
                    </m:func>
                  </m:oMath>
                </a14:m>
                <a:endParaRPr lang="en-US" altLang="en-US" dirty="0"/>
              </a:p>
              <a:p>
                <a:pPr marL="2743200" indent="-2743200">
                  <a:spcAft>
                    <a:spcPts val="1200"/>
                  </a:spcAft>
                </a:pPr>
                <a14:m>
                  <m:oMathPara xmlns:m="http://schemas.openxmlformats.org/officeDocument/2006/math">
                    <m:oMathParaPr>
                      <m:jc m:val="left"/>
                    </m:oMathParaPr>
                    <m:oMath xmlns:m="http://schemas.openxmlformats.org/officeDocument/2006/math">
                      <m:r>
                        <a:rPr lang="en-US" altLang="en-US" b="0" i="1" smtClean="0">
                          <a:latin typeface="Cambria Math" panose="02040503050406030204" pitchFamily="18" charset="0"/>
                        </a:rPr>
                        <m:t>=</m:t>
                      </m:r>
                      <m:r>
                        <m:rPr>
                          <m:sty m:val="p"/>
                        </m:rPr>
                        <a:rPr lang="en-US" altLang="en-US" b="0" i="0" smtClean="0">
                          <a:latin typeface="Cambria Math" panose="02040503050406030204" pitchFamily="18" charset="0"/>
                        </a:rPr>
                        <m:t>ln</m:t>
                      </m:r>
                      <m:d>
                        <m:dPr>
                          <m:begChr m:val="|"/>
                          <m:endChr m:val="|"/>
                          <m:ctrlPr>
                            <a:rPr lang="en-US" altLang="en-US" b="0" i="1" smtClean="0">
                              <a:latin typeface="Cambria Math"/>
                            </a:rPr>
                          </m:ctrlPr>
                        </m:dPr>
                        <m:e>
                          <m:f>
                            <m:fPr>
                              <m:ctrlPr>
                                <a:rPr lang="en-US" altLang="en-US" b="0" i="1" smtClean="0">
                                  <a:latin typeface="Cambria Math"/>
                                </a:rPr>
                              </m:ctrlPr>
                            </m:fPr>
                            <m:num>
                              <m:r>
                                <a:rPr lang="en-US" altLang="en-US" b="0" i="1" smtClean="0">
                                  <a:latin typeface="Cambria Math" panose="02040503050406030204" pitchFamily="18" charset="0"/>
                                </a:rPr>
                                <m:t>1</m:t>
                              </m:r>
                            </m:num>
                            <m:den>
                              <m:func>
                                <m:funcPr>
                                  <m:ctrlPr>
                                    <a:rPr lang="en-US" altLang="en-US" i="1">
                                      <a:latin typeface="Cambria Math"/>
                                    </a:rPr>
                                  </m:ctrlPr>
                                </m:funcPr>
                                <m:fName>
                                  <m:r>
                                    <m:rPr>
                                      <m:sty m:val="p"/>
                                    </m:rPr>
                                    <a:rPr lang="en-US" altLang="en-US">
                                      <a:latin typeface="Cambria Math" panose="02040503050406030204" pitchFamily="18" charset="0"/>
                                    </a:rPr>
                                    <m:t>sec</m:t>
                                  </m:r>
                                </m:fName>
                                <m:e>
                                  <m:r>
                                    <a:rPr lang="en-US" altLang="en-US" i="1">
                                      <a:latin typeface="Cambria Math" panose="02040503050406030204" pitchFamily="18" charset="0"/>
                                    </a:rPr>
                                    <m:t>𝑥</m:t>
                                  </m:r>
                                  <m:r>
                                    <a:rPr lang="en-US" altLang="en-US" i="1">
                                      <a:latin typeface="Cambria Math" panose="02040503050406030204" pitchFamily="18" charset="0"/>
                                    </a:rPr>
                                    <m:t>+</m:t>
                                  </m:r>
                                  <m:func>
                                    <m:funcPr>
                                      <m:ctrlPr>
                                        <a:rPr lang="en-US" altLang="en-US" i="1">
                                          <a:latin typeface="Cambria Math"/>
                                        </a:rPr>
                                      </m:ctrlPr>
                                    </m:funcPr>
                                    <m:fName>
                                      <m:r>
                                        <m:rPr>
                                          <m:sty m:val="p"/>
                                        </m:rPr>
                                        <a:rPr lang="en-US" altLang="en-US">
                                          <a:latin typeface="Cambria Math" panose="02040503050406030204" pitchFamily="18" charset="0"/>
                                        </a:rPr>
                                        <m:t>tan</m:t>
                                      </m:r>
                                    </m:fName>
                                    <m:e>
                                      <m:r>
                                        <a:rPr lang="en-US" altLang="en-US" i="1">
                                          <a:latin typeface="Cambria Math" panose="02040503050406030204" pitchFamily="18" charset="0"/>
                                        </a:rPr>
                                        <m:t>𝑥</m:t>
                                      </m:r>
                                    </m:e>
                                  </m:func>
                                </m:e>
                              </m:func>
                            </m:den>
                          </m:f>
                        </m:e>
                      </m:d>
                    </m:oMath>
                  </m:oMathPara>
                </a14:m>
                <a:endParaRPr lang="en-US" altLang="en-US" dirty="0"/>
              </a:p>
              <a:p>
                <a:pPr marL="2743200" indent="-2743200">
                  <a:spcAft>
                    <a:spcPts val="1200"/>
                  </a:spcAft>
                </a:pPr>
                <a14:m>
                  <m:oMathPara xmlns:m="http://schemas.openxmlformats.org/officeDocument/2006/math">
                    <m:oMathParaPr>
                      <m:jc m:val="left"/>
                    </m:oMathParaPr>
                    <m:oMath xmlns:m="http://schemas.openxmlformats.org/officeDocument/2006/math">
                      <m:r>
                        <a:rPr lang="en-US" altLang="en-US" b="0" i="1" smtClean="0">
                          <a:latin typeface="Cambria Math" panose="02040503050406030204" pitchFamily="18" charset="0"/>
                        </a:rPr>
                        <m:t>=</m:t>
                      </m:r>
                      <m:r>
                        <m:rPr>
                          <m:sty m:val="p"/>
                        </m:rPr>
                        <a:rPr lang="en-US" altLang="en-US">
                          <a:latin typeface="Cambria Math" panose="02040503050406030204" pitchFamily="18" charset="0"/>
                        </a:rPr>
                        <m:t>ln</m:t>
                      </m:r>
                      <m:d>
                        <m:dPr>
                          <m:begChr m:val="|"/>
                          <m:endChr m:val="|"/>
                          <m:ctrlPr>
                            <a:rPr lang="en-US" altLang="en-US" i="1">
                              <a:latin typeface="Cambria Math"/>
                            </a:rPr>
                          </m:ctrlPr>
                        </m:dPr>
                        <m:e>
                          <m:f>
                            <m:fPr>
                              <m:ctrlPr>
                                <a:rPr lang="en-US" altLang="en-US" i="1">
                                  <a:latin typeface="Cambria Math"/>
                                </a:rPr>
                              </m:ctrlPr>
                            </m:fPr>
                            <m:num>
                              <m:r>
                                <a:rPr lang="en-US" altLang="en-US" i="1">
                                  <a:latin typeface="Cambria Math" panose="02040503050406030204" pitchFamily="18" charset="0"/>
                                </a:rPr>
                                <m:t>1</m:t>
                              </m:r>
                            </m:num>
                            <m:den>
                              <m:func>
                                <m:funcPr>
                                  <m:ctrlPr>
                                    <a:rPr lang="en-US" altLang="en-US" i="1">
                                      <a:latin typeface="Cambria Math"/>
                                    </a:rPr>
                                  </m:ctrlPr>
                                </m:funcPr>
                                <m:fName>
                                  <m:r>
                                    <m:rPr>
                                      <m:sty m:val="p"/>
                                    </m:rPr>
                                    <a:rPr lang="en-US" altLang="en-US">
                                      <a:latin typeface="Cambria Math" panose="02040503050406030204" pitchFamily="18" charset="0"/>
                                    </a:rPr>
                                    <m:t>sec</m:t>
                                  </m:r>
                                </m:fName>
                                <m:e>
                                  <m:r>
                                    <a:rPr lang="en-US" altLang="en-US" i="1">
                                      <a:latin typeface="Cambria Math" panose="02040503050406030204" pitchFamily="18" charset="0"/>
                                    </a:rPr>
                                    <m:t>𝑥</m:t>
                                  </m:r>
                                  <m:r>
                                    <a:rPr lang="en-US" altLang="en-US" i="1">
                                      <a:latin typeface="Cambria Math" panose="02040503050406030204" pitchFamily="18" charset="0"/>
                                    </a:rPr>
                                    <m:t>+</m:t>
                                  </m:r>
                                  <m:func>
                                    <m:funcPr>
                                      <m:ctrlPr>
                                        <a:rPr lang="en-US" altLang="en-US" i="1">
                                          <a:latin typeface="Cambria Math"/>
                                        </a:rPr>
                                      </m:ctrlPr>
                                    </m:funcPr>
                                    <m:fName>
                                      <m:r>
                                        <m:rPr>
                                          <m:sty m:val="p"/>
                                        </m:rPr>
                                        <a:rPr lang="en-US" altLang="en-US">
                                          <a:latin typeface="Cambria Math" panose="02040503050406030204" pitchFamily="18" charset="0"/>
                                        </a:rPr>
                                        <m:t>tan</m:t>
                                      </m:r>
                                    </m:fName>
                                    <m:e>
                                      <m:r>
                                        <a:rPr lang="en-US" altLang="en-US" i="1">
                                          <a:latin typeface="Cambria Math" panose="02040503050406030204" pitchFamily="18" charset="0"/>
                                        </a:rPr>
                                        <m:t>𝑥</m:t>
                                      </m:r>
                                    </m:e>
                                  </m:func>
                                </m:e>
                              </m:func>
                            </m:den>
                          </m:f>
                          <m:r>
                            <a:rPr lang="en-US" altLang="en-US" i="1" smtClean="0">
                              <a:latin typeface="Cambria Math" panose="02040503050406030204" pitchFamily="18" charset="0"/>
                              <a:ea typeface="Cambria Math" panose="02040503050406030204" pitchFamily="18" charset="0"/>
                            </a:rPr>
                            <m:t>∙</m:t>
                          </m:r>
                          <m:f>
                            <m:fPr>
                              <m:ctrlPr>
                                <a:rPr lang="en-US" altLang="en-US" i="1" smtClean="0">
                                  <a:latin typeface="Cambria Math"/>
                                  <a:ea typeface="Cambria Math" panose="02040503050406030204" pitchFamily="18" charset="0"/>
                                </a:rPr>
                              </m:ctrlPr>
                            </m:fPr>
                            <m:num>
                              <m:func>
                                <m:funcPr>
                                  <m:ctrlPr>
                                    <a:rPr lang="en-US" altLang="en-US" i="1">
                                      <a:latin typeface="Cambria Math"/>
                                    </a:rPr>
                                  </m:ctrlPr>
                                </m:funcPr>
                                <m:fName>
                                  <m:r>
                                    <m:rPr>
                                      <m:sty m:val="p"/>
                                    </m:rPr>
                                    <a:rPr lang="en-US" altLang="en-US">
                                      <a:latin typeface="Cambria Math" panose="02040503050406030204" pitchFamily="18" charset="0"/>
                                    </a:rPr>
                                    <m:t>sec</m:t>
                                  </m:r>
                                </m:fName>
                                <m:e>
                                  <m:r>
                                    <a:rPr lang="en-US" altLang="en-US" i="1">
                                      <a:latin typeface="Cambria Math" panose="02040503050406030204" pitchFamily="18" charset="0"/>
                                    </a:rPr>
                                    <m:t>𝑥</m:t>
                                  </m:r>
                                  <m:r>
                                    <a:rPr lang="en-US" altLang="en-US" b="0" i="1" smtClean="0">
                                      <a:latin typeface="Cambria Math" panose="02040503050406030204" pitchFamily="18" charset="0"/>
                                    </a:rPr>
                                    <m:t>−</m:t>
                                  </m:r>
                                  <m:func>
                                    <m:funcPr>
                                      <m:ctrlPr>
                                        <a:rPr lang="en-US" altLang="en-US" i="1">
                                          <a:latin typeface="Cambria Math"/>
                                        </a:rPr>
                                      </m:ctrlPr>
                                    </m:funcPr>
                                    <m:fName>
                                      <m:r>
                                        <m:rPr>
                                          <m:sty m:val="p"/>
                                        </m:rPr>
                                        <a:rPr lang="en-US" altLang="en-US">
                                          <a:latin typeface="Cambria Math" panose="02040503050406030204" pitchFamily="18" charset="0"/>
                                        </a:rPr>
                                        <m:t>tan</m:t>
                                      </m:r>
                                    </m:fName>
                                    <m:e>
                                      <m:r>
                                        <a:rPr lang="en-US" altLang="en-US" i="1">
                                          <a:latin typeface="Cambria Math" panose="02040503050406030204" pitchFamily="18" charset="0"/>
                                        </a:rPr>
                                        <m:t>𝑥</m:t>
                                      </m:r>
                                    </m:e>
                                  </m:func>
                                </m:e>
                              </m:func>
                            </m:num>
                            <m:den>
                              <m:func>
                                <m:funcPr>
                                  <m:ctrlPr>
                                    <a:rPr lang="en-US" altLang="en-US" i="1">
                                      <a:latin typeface="Cambria Math"/>
                                    </a:rPr>
                                  </m:ctrlPr>
                                </m:funcPr>
                                <m:fName>
                                  <m:r>
                                    <m:rPr>
                                      <m:sty m:val="p"/>
                                    </m:rPr>
                                    <a:rPr lang="en-US" altLang="en-US">
                                      <a:latin typeface="Cambria Math" panose="02040503050406030204" pitchFamily="18" charset="0"/>
                                    </a:rPr>
                                    <m:t>sec</m:t>
                                  </m:r>
                                </m:fName>
                                <m:e>
                                  <m:r>
                                    <a:rPr lang="en-US" altLang="en-US" i="1">
                                      <a:latin typeface="Cambria Math" panose="02040503050406030204" pitchFamily="18" charset="0"/>
                                    </a:rPr>
                                    <m:t>𝑥</m:t>
                                  </m:r>
                                  <m:r>
                                    <a:rPr lang="en-US" altLang="en-US" b="0" i="1" smtClean="0">
                                      <a:latin typeface="Cambria Math" panose="02040503050406030204" pitchFamily="18" charset="0"/>
                                    </a:rPr>
                                    <m:t>−</m:t>
                                  </m:r>
                                  <m:func>
                                    <m:funcPr>
                                      <m:ctrlPr>
                                        <a:rPr lang="en-US" altLang="en-US" i="1">
                                          <a:latin typeface="Cambria Math"/>
                                        </a:rPr>
                                      </m:ctrlPr>
                                    </m:funcPr>
                                    <m:fName>
                                      <m:r>
                                        <m:rPr>
                                          <m:sty m:val="p"/>
                                        </m:rPr>
                                        <a:rPr lang="en-US" altLang="en-US">
                                          <a:latin typeface="Cambria Math" panose="02040503050406030204" pitchFamily="18" charset="0"/>
                                        </a:rPr>
                                        <m:t>tan</m:t>
                                      </m:r>
                                    </m:fName>
                                    <m:e>
                                      <m:r>
                                        <a:rPr lang="en-US" altLang="en-US" i="1">
                                          <a:latin typeface="Cambria Math" panose="02040503050406030204" pitchFamily="18" charset="0"/>
                                        </a:rPr>
                                        <m:t>𝑥</m:t>
                                      </m:r>
                                    </m:e>
                                  </m:func>
                                </m:e>
                              </m:func>
                            </m:den>
                          </m:f>
                        </m:e>
                      </m:d>
                    </m:oMath>
                  </m:oMathPara>
                </a14:m>
                <a:endParaRPr lang="en-US" altLang="en-US" dirty="0"/>
              </a:p>
              <a:p>
                <a:pPr marL="2743200" indent="-2743200">
                  <a:spcAft>
                    <a:spcPts val="1200"/>
                  </a:spcAft>
                </a:pPr>
                <a14:m>
                  <m:oMathPara xmlns:m="http://schemas.openxmlformats.org/officeDocument/2006/math">
                    <m:oMathParaPr>
                      <m:jc m:val="left"/>
                    </m:oMathParaPr>
                    <m:oMath xmlns:m="http://schemas.openxmlformats.org/officeDocument/2006/math">
                      <m:r>
                        <a:rPr lang="en-US" altLang="en-US" b="0" i="1" smtClean="0">
                          <a:latin typeface="Cambria Math" panose="02040503050406030204" pitchFamily="18" charset="0"/>
                        </a:rPr>
                        <m:t>=</m:t>
                      </m:r>
                      <m:r>
                        <m:rPr>
                          <m:sty m:val="p"/>
                        </m:rPr>
                        <a:rPr lang="en-US" altLang="en-US" b="0" i="0" smtClean="0">
                          <a:latin typeface="Cambria Math" panose="02040503050406030204" pitchFamily="18" charset="0"/>
                        </a:rPr>
                        <m:t>ln</m:t>
                      </m:r>
                      <m:r>
                        <a:rPr lang="en-US" altLang="en-US" b="0" i="0" smtClean="0">
                          <a:latin typeface="Cambria Math" panose="02040503050406030204" pitchFamily="18" charset="0"/>
                        </a:rPr>
                        <m:t> </m:t>
                      </m:r>
                      <m:d>
                        <m:dPr>
                          <m:begChr m:val="|"/>
                          <m:endChr m:val="|"/>
                          <m:ctrlPr>
                            <a:rPr lang="en-US" altLang="en-US" b="0" i="1" smtClean="0">
                              <a:latin typeface="Cambria Math"/>
                            </a:rPr>
                          </m:ctrlPr>
                        </m:dPr>
                        <m:e>
                          <m:f>
                            <m:fPr>
                              <m:ctrlPr>
                                <a:rPr lang="en-US" altLang="en-US" b="0" i="1" smtClean="0">
                                  <a:latin typeface="Cambria Math"/>
                                </a:rPr>
                              </m:ctrlPr>
                            </m:fPr>
                            <m:num>
                              <m:func>
                                <m:funcPr>
                                  <m:ctrlPr>
                                    <a:rPr lang="en-US" altLang="en-US" i="1">
                                      <a:latin typeface="Cambria Math"/>
                                    </a:rPr>
                                  </m:ctrlPr>
                                </m:funcPr>
                                <m:fName>
                                  <m:r>
                                    <m:rPr>
                                      <m:sty m:val="p"/>
                                    </m:rPr>
                                    <a:rPr lang="en-US" altLang="en-US">
                                      <a:latin typeface="Cambria Math" panose="02040503050406030204" pitchFamily="18" charset="0"/>
                                    </a:rPr>
                                    <m:t>sec</m:t>
                                  </m:r>
                                </m:fName>
                                <m:e>
                                  <m:r>
                                    <a:rPr lang="en-US" altLang="en-US" i="1">
                                      <a:latin typeface="Cambria Math" panose="02040503050406030204" pitchFamily="18" charset="0"/>
                                    </a:rPr>
                                    <m:t>𝑥</m:t>
                                  </m:r>
                                  <m:r>
                                    <a:rPr lang="en-US" altLang="en-US" i="1">
                                      <a:latin typeface="Cambria Math" panose="02040503050406030204" pitchFamily="18" charset="0"/>
                                    </a:rPr>
                                    <m:t>−</m:t>
                                  </m:r>
                                  <m:func>
                                    <m:funcPr>
                                      <m:ctrlPr>
                                        <a:rPr lang="en-US" altLang="en-US" i="1">
                                          <a:latin typeface="Cambria Math"/>
                                        </a:rPr>
                                      </m:ctrlPr>
                                    </m:funcPr>
                                    <m:fName>
                                      <m:r>
                                        <m:rPr>
                                          <m:sty m:val="p"/>
                                        </m:rPr>
                                        <a:rPr lang="en-US" altLang="en-US">
                                          <a:latin typeface="Cambria Math" panose="02040503050406030204" pitchFamily="18" charset="0"/>
                                        </a:rPr>
                                        <m:t>tan</m:t>
                                      </m:r>
                                    </m:fName>
                                    <m:e>
                                      <m:r>
                                        <a:rPr lang="en-US" altLang="en-US" i="1">
                                          <a:latin typeface="Cambria Math" panose="02040503050406030204" pitchFamily="18" charset="0"/>
                                        </a:rPr>
                                        <m:t>𝑥</m:t>
                                      </m:r>
                                    </m:e>
                                  </m:func>
                                </m:e>
                              </m:func>
                            </m:num>
                            <m:den>
                              <m:sSup>
                                <m:sSupPr>
                                  <m:ctrlPr>
                                    <a:rPr lang="en-US" altLang="en-US" b="0" i="1" smtClean="0">
                                      <a:latin typeface="Cambria Math"/>
                                    </a:rPr>
                                  </m:ctrlPr>
                                </m:sSupPr>
                                <m:e>
                                  <m:r>
                                    <m:rPr>
                                      <m:sty m:val="p"/>
                                    </m:rPr>
                                    <a:rPr lang="en-US" altLang="en-US" b="0" i="0" smtClean="0">
                                      <a:latin typeface="Cambria Math" panose="02040503050406030204" pitchFamily="18" charset="0"/>
                                    </a:rPr>
                                    <m:t>sec</m:t>
                                  </m:r>
                                </m:e>
                                <m:sup>
                                  <m:r>
                                    <a:rPr lang="en-US" altLang="en-US" b="0" i="1" smtClean="0">
                                      <a:latin typeface="Cambria Math" panose="02040503050406030204" pitchFamily="18" charset="0"/>
                                    </a:rPr>
                                    <m:t>2</m:t>
                                  </m:r>
                                </m:sup>
                              </m:sSup>
                              <m:r>
                                <a:rPr lang="en-US" altLang="en-US" b="0" i="1" smtClean="0">
                                  <a:latin typeface="Cambria Math" panose="02040503050406030204" pitchFamily="18" charset="0"/>
                                </a:rPr>
                                <m:t>𝑥</m:t>
                              </m:r>
                              <m:r>
                                <a:rPr lang="en-US" altLang="en-US" b="0" i="1" smtClean="0">
                                  <a:latin typeface="Cambria Math" panose="02040503050406030204" pitchFamily="18" charset="0"/>
                                </a:rPr>
                                <m:t>−</m:t>
                              </m:r>
                              <m:sSup>
                                <m:sSupPr>
                                  <m:ctrlPr>
                                    <a:rPr lang="en-US" altLang="en-US" b="0" i="1" smtClean="0">
                                      <a:latin typeface="Cambria Math"/>
                                    </a:rPr>
                                  </m:ctrlPr>
                                </m:sSupPr>
                                <m:e>
                                  <m:r>
                                    <m:rPr>
                                      <m:sty m:val="p"/>
                                    </m:rPr>
                                    <a:rPr lang="en-US" altLang="en-US" b="0" i="0" smtClean="0">
                                      <a:latin typeface="Cambria Math" panose="02040503050406030204" pitchFamily="18" charset="0"/>
                                    </a:rPr>
                                    <m:t>tan</m:t>
                                  </m:r>
                                </m:e>
                                <m:sup>
                                  <m:r>
                                    <a:rPr lang="en-US" altLang="en-US" b="0" i="1" smtClean="0">
                                      <a:latin typeface="Cambria Math" panose="02040503050406030204" pitchFamily="18" charset="0"/>
                                    </a:rPr>
                                    <m:t>2</m:t>
                                  </m:r>
                                </m:sup>
                              </m:sSup>
                              <m:r>
                                <a:rPr lang="en-US" altLang="en-US" b="0" i="1" smtClean="0">
                                  <a:latin typeface="Cambria Math" panose="02040503050406030204" pitchFamily="18" charset="0"/>
                                </a:rPr>
                                <m:t>𝑥</m:t>
                              </m:r>
                            </m:den>
                          </m:f>
                        </m:e>
                      </m:d>
                    </m:oMath>
                  </m:oMathPara>
                </a14:m>
                <a:endParaRPr lang="en-US" altLang="en-US" b="0" dirty="0"/>
              </a:p>
              <a:p>
                <a:pPr marL="2743200" indent="-2743200">
                  <a:spcAft>
                    <a:spcPts val="1200"/>
                  </a:spcAft>
                </a:pPr>
                <a14:m>
                  <m:oMathPara xmlns:m="http://schemas.openxmlformats.org/officeDocument/2006/math">
                    <m:oMathParaPr>
                      <m:jc m:val="left"/>
                    </m:oMathParaPr>
                    <m:oMath xmlns:m="http://schemas.openxmlformats.org/officeDocument/2006/math">
                      <m:r>
                        <a:rPr lang="en-US" altLang="en-US" b="0" i="0" smtClean="0">
                          <a:latin typeface="Cambria Math" panose="02040503050406030204" pitchFamily="18" charset="0"/>
                        </a:rPr>
                        <m:t>=</m:t>
                      </m:r>
                      <m:r>
                        <m:rPr>
                          <m:sty m:val="p"/>
                        </m:rPr>
                        <a:rPr lang="en-US" altLang="en-US">
                          <a:latin typeface="Cambria Math" panose="02040503050406030204" pitchFamily="18" charset="0"/>
                        </a:rPr>
                        <m:t>ln</m:t>
                      </m:r>
                      <m:r>
                        <a:rPr lang="en-US" altLang="en-US" i="1">
                          <a:latin typeface="Cambria Math" panose="02040503050406030204" pitchFamily="18" charset="0"/>
                        </a:rPr>
                        <m:t>|</m:t>
                      </m:r>
                      <m:func>
                        <m:funcPr>
                          <m:ctrlPr>
                            <a:rPr lang="en-US" altLang="en-US" i="1">
                              <a:latin typeface="Cambria Math"/>
                            </a:rPr>
                          </m:ctrlPr>
                        </m:funcPr>
                        <m:fName>
                          <m:r>
                            <m:rPr>
                              <m:sty m:val="p"/>
                            </m:rPr>
                            <a:rPr lang="en-US" altLang="en-US">
                              <a:latin typeface="Cambria Math" panose="02040503050406030204" pitchFamily="18" charset="0"/>
                            </a:rPr>
                            <m:t>sec</m:t>
                          </m:r>
                        </m:fName>
                        <m:e>
                          <m:r>
                            <a:rPr lang="en-US" altLang="en-US" i="1">
                              <a:latin typeface="Cambria Math" panose="02040503050406030204" pitchFamily="18" charset="0"/>
                            </a:rPr>
                            <m:t>𝑥</m:t>
                          </m:r>
                          <m:r>
                            <a:rPr lang="en-US" altLang="en-US" i="1">
                              <a:latin typeface="Cambria Math" panose="02040503050406030204" pitchFamily="18" charset="0"/>
                            </a:rPr>
                            <m:t>−</m:t>
                          </m:r>
                          <m:func>
                            <m:funcPr>
                              <m:ctrlPr>
                                <a:rPr lang="en-US" altLang="en-US" i="1">
                                  <a:latin typeface="Cambria Math"/>
                                </a:rPr>
                              </m:ctrlPr>
                            </m:funcPr>
                            <m:fName>
                              <m:r>
                                <m:rPr>
                                  <m:sty m:val="p"/>
                                </m:rPr>
                                <a:rPr lang="en-US" altLang="en-US">
                                  <a:latin typeface="Cambria Math" panose="02040503050406030204" pitchFamily="18" charset="0"/>
                                </a:rPr>
                                <m:t>tan</m:t>
                              </m:r>
                            </m:fName>
                            <m:e>
                              <m:r>
                                <a:rPr lang="en-US" altLang="en-US" i="1">
                                  <a:latin typeface="Cambria Math" panose="02040503050406030204" pitchFamily="18" charset="0"/>
                                </a:rPr>
                                <m:t>𝑥</m:t>
                              </m:r>
                            </m:e>
                          </m:func>
                          <m:r>
                            <a:rPr lang="en-US" altLang="en-US" i="1">
                              <a:latin typeface="Cambria Math" panose="02040503050406030204" pitchFamily="18" charset="0"/>
                            </a:rPr>
                            <m:t>|</m:t>
                          </m:r>
                        </m:e>
                      </m:func>
                    </m:oMath>
                  </m:oMathPara>
                </a14:m>
                <a:endParaRPr lang="en-US" altLang="en-US" dirty="0"/>
              </a:p>
              <a:p>
                <a:endParaRPr lang="en-US" altLang="en-US" dirty="0"/>
              </a:p>
              <a:p>
                <a:endParaRPr lang="en-US" altLang="en-US" dirty="0"/>
              </a:p>
              <a:p>
                <a:endParaRPr lang="en-US" altLang="en-US" b="1" dirty="0"/>
              </a:p>
              <a:p>
                <a:endParaRPr lang="en-US" altLang="en-US" b="1" dirty="0"/>
              </a:p>
              <a:p>
                <a:endParaRPr lang="en-US" altLang="en-US" b="1" dirty="0"/>
              </a:p>
            </p:txBody>
          </p:sp>
        </mc:Choice>
        <mc:Fallback xmlns="">
          <p:sp>
            <p:nvSpPr>
              <p:cNvPr id="13315" name="Rectangle 3"/>
              <p:cNvSpPr>
                <a:spLocks noGrp="1" noRot="1" noChangeAspect="1" noMove="1" noResize="1" noEditPoints="1" noAdjustHandles="1" noChangeArrowheads="1" noChangeShapeType="1" noTextEdit="1"/>
              </p:cNvSpPr>
              <p:nvPr>
                <p:ph type="body" idx="1"/>
              </p:nvPr>
            </p:nvSpPr>
            <p:spPr>
              <a:xfrm>
                <a:off x="228600" y="1333500"/>
                <a:ext cx="8686800" cy="4949825"/>
              </a:xfrm>
              <a:blipFill>
                <a:blip r:embed="rId2"/>
                <a:stretch>
                  <a:fillRect l="-1474" t="-1355"/>
                </a:stretch>
              </a:blipFill>
            </p:spPr>
            <p:txBody>
              <a:bodyPr/>
              <a:lstStyle/>
              <a:p>
                <a:r>
                  <a:rPr lang="en-US">
                    <a:noFill/>
                  </a:rPr>
                  <a:t> </a:t>
                </a:r>
              </a:p>
            </p:txBody>
          </p:sp>
        </mc:Fallback>
      </mc:AlternateContent>
    </p:spTree>
    <p:extLst>
      <p:ext uri="{BB962C8B-B14F-4D97-AF65-F5344CB8AC3E}">
        <p14:creationId xmlns:p14="http://schemas.microsoft.com/office/powerpoint/2010/main" val="2279753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315">
                                            <p:txEl>
                                              <p:pRg st="2" end="2"/>
                                            </p:txEl>
                                          </p:spTgt>
                                        </p:tgtEl>
                                        <p:attrNameLst>
                                          <p:attrName>style.visibility</p:attrName>
                                        </p:attrNameLst>
                                      </p:cBhvr>
                                      <p:to>
                                        <p:strVal val="visible"/>
                                      </p:to>
                                    </p:set>
                                    <p:animEffect transition="in" filter="fade">
                                      <p:cBhvr>
                                        <p:cTn id="7" dur="500"/>
                                        <p:tgtEl>
                                          <p:spTgt spid="13315">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315">
                                            <p:txEl>
                                              <p:pRg st="3" end="3"/>
                                            </p:txEl>
                                          </p:spTgt>
                                        </p:tgtEl>
                                        <p:attrNameLst>
                                          <p:attrName>style.visibility</p:attrName>
                                        </p:attrNameLst>
                                      </p:cBhvr>
                                      <p:to>
                                        <p:strVal val="visible"/>
                                      </p:to>
                                    </p:set>
                                    <p:animEffect transition="in" filter="fade">
                                      <p:cBhvr>
                                        <p:cTn id="12" dur="500"/>
                                        <p:tgtEl>
                                          <p:spTgt spid="13315">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315">
                                            <p:txEl>
                                              <p:pRg st="4" end="4"/>
                                            </p:txEl>
                                          </p:spTgt>
                                        </p:tgtEl>
                                        <p:attrNameLst>
                                          <p:attrName>style.visibility</p:attrName>
                                        </p:attrNameLst>
                                      </p:cBhvr>
                                      <p:to>
                                        <p:strVal val="visible"/>
                                      </p:to>
                                    </p:set>
                                    <p:animEffect transition="in" filter="fade">
                                      <p:cBhvr>
                                        <p:cTn id="17" dur="500"/>
                                        <p:tgtEl>
                                          <p:spTgt spid="1331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315">
                                            <p:txEl>
                                              <p:pRg st="5" end="5"/>
                                            </p:txEl>
                                          </p:spTgt>
                                        </p:tgtEl>
                                        <p:attrNameLst>
                                          <p:attrName>style.visibility</p:attrName>
                                        </p:attrNameLst>
                                      </p:cBhvr>
                                      <p:to>
                                        <p:strVal val="visible"/>
                                      </p:to>
                                    </p:set>
                                    <p:animEffect transition="in" filter="fade">
                                      <p:cBhvr>
                                        <p:cTn id="22" dur="500"/>
                                        <p:tgtEl>
                                          <p:spTgt spid="13315">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3315">
                                            <p:txEl>
                                              <p:pRg st="6" end="6"/>
                                            </p:txEl>
                                          </p:spTgt>
                                        </p:tgtEl>
                                        <p:attrNameLst>
                                          <p:attrName>style.visibility</p:attrName>
                                        </p:attrNameLst>
                                      </p:cBhvr>
                                      <p:to>
                                        <p:strVal val="visible"/>
                                      </p:to>
                                    </p:set>
                                    <p:animEffect transition="in" filter="fade">
                                      <p:cBhvr>
                                        <p:cTn id="27" dur="500"/>
                                        <p:tgtEl>
                                          <p:spTgt spid="1331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3377C75-3D93-43FD-A2E8-7DEF5C2ED8FB}"/>
              </a:ext>
            </a:extLst>
          </p:cNvPr>
          <p:cNvSpPr>
            <a:spLocks noGrp="1"/>
          </p:cNvSpPr>
          <p:nvPr>
            <p:ph type="title"/>
          </p:nvPr>
        </p:nvSpPr>
        <p:spPr/>
        <p:txBody>
          <a:bodyPr/>
          <a:lstStyle/>
          <a:p>
            <a:r>
              <a:rPr lang="en-US" dirty="0"/>
              <a:t>Guidelines for Verifying Trigonometric Identities</a:t>
            </a:r>
          </a:p>
        </p:txBody>
      </p:sp>
      <p:sp>
        <p:nvSpPr>
          <p:cNvPr id="3" name="Content Placeholder 2">
            <a:extLst>
              <a:ext uri="{FF2B5EF4-FFF2-40B4-BE49-F238E27FC236}">
                <a16:creationId xmlns:a16="http://schemas.microsoft.com/office/drawing/2014/main" xmlns="" id="{2987D8E0-D1CD-4B7D-8711-C15AA8785210}"/>
              </a:ext>
            </a:extLst>
          </p:cNvPr>
          <p:cNvSpPr>
            <a:spLocks noGrp="1"/>
          </p:cNvSpPr>
          <p:nvPr>
            <p:ph idx="1"/>
          </p:nvPr>
        </p:nvSpPr>
        <p:spPr/>
        <p:txBody>
          <a:bodyPr/>
          <a:lstStyle/>
          <a:p>
            <a:pPr marL="457200" indent="-457200" algn="l">
              <a:buFont typeface="Arial" panose="020B0604020202020204" pitchFamily="34" charset="0"/>
              <a:buChar char="•"/>
            </a:pPr>
            <a:r>
              <a:rPr lang="en-US" b="0" i="0" u="none" strike="noStrike" baseline="0" dirty="0">
                <a:solidFill>
                  <a:srgbClr val="000000"/>
                </a:solidFill>
                <a:cs typeface="Times New Roman" panose="02020603050405020304" pitchFamily="18" charset="0"/>
              </a:rPr>
              <a:t>Work with each side of the equation independently of the other side. Start with the more complicated side and transform it in a step-by-step fashion until it looks exactly like the other side.</a:t>
            </a:r>
          </a:p>
          <a:p>
            <a:pPr marL="285750" indent="-285750" algn="l"/>
            <a:r>
              <a:rPr lang="en-US" b="0" i="0" u="none" strike="noStrike" baseline="0" dirty="0">
                <a:solidFill>
                  <a:srgbClr val="004DFF"/>
                </a:solidFill>
                <a:cs typeface="Times New Roman" panose="02020603050405020304" pitchFamily="18" charset="0"/>
              </a:rPr>
              <a:t>•  </a:t>
            </a:r>
            <a:r>
              <a:rPr lang="en-US" b="0" i="0" u="none" strike="noStrike" baseline="0" dirty="0">
                <a:solidFill>
                  <a:srgbClr val="000000"/>
                </a:solidFill>
                <a:cs typeface="Times New Roman" panose="02020603050405020304" pitchFamily="18" charset="0"/>
              </a:rPr>
              <a:t>Analyze the identity and look for opportunities to apply the fundamental identities.</a:t>
            </a:r>
          </a:p>
          <a:p>
            <a:pPr marL="285750" indent="-285750" algn="l"/>
            <a:r>
              <a:rPr lang="en-US" b="0" i="0" u="none" strike="noStrike" baseline="0" dirty="0">
                <a:solidFill>
                  <a:srgbClr val="004DFF"/>
                </a:solidFill>
                <a:cs typeface="Times New Roman" panose="02020603050405020304" pitchFamily="18" charset="0"/>
              </a:rPr>
              <a:t>•  </a:t>
            </a:r>
            <a:r>
              <a:rPr lang="en-US" b="0" i="0" u="none" strike="noStrike" baseline="0" dirty="0">
                <a:solidFill>
                  <a:srgbClr val="000000"/>
                </a:solidFill>
                <a:cs typeface="Times New Roman" panose="02020603050405020304" pitchFamily="18" charset="0"/>
              </a:rPr>
              <a:t>Try using one or more of the following techniques:</a:t>
            </a:r>
          </a:p>
          <a:p>
            <a:pPr marL="342900" indent="-342900" algn="l"/>
            <a:r>
              <a:rPr lang="en-US" b="1" i="0" u="none" strike="noStrike" baseline="0" dirty="0">
                <a:solidFill>
                  <a:srgbClr val="000000"/>
                </a:solidFill>
                <a:cs typeface="Times New Roman" panose="02020603050405020304" pitchFamily="18" charset="0"/>
              </a:rPr>
              <a:t>1. </a:t>
            </a:r>
            <a:r>
              <a:rPr lang="en-US" b="0" i="0" u="none" strike="noStrike" baseline="0" dirty="0">
                <a:solidFill>
                  <a:srgbClr val="000000"/>
                </a:solidFill>
                <a:cs typeface="Times New Roman" panose="02020603050405020304" pitchFamily="18" charset="0"/>
              </a:rPr>
              <a:t>Rewrite the more complicated side in terms of sines and cosines.</a:t>
            </a:r>
          </a:p>
          <a:p>
            <a:pPr marL="342900" indent="-342900" algn="l"/>
            <a:r>
              <a:rPr lang="en-US" b="1" i="0" u="none" strike="noStrike" baseline="0" dirty="0">
                <a:solidFill>
                  <a:srgbClr val="000000"/>
                </a:solidFill>
                <a:cs typeface="Times New Roman" panose="02020603050405020304" pitchFamily="18" charset="0"/>
              </a:rPr>
              <a:t>2. </a:t>
            </a:r>
            <a:r>
              <a:rPr lang="en-US" b="0" i="0" u="none" strike="noStrike" baseline="0" dirty="0">
                <a:solidFill>
                  <a:srgbClr val="000000"/>
                </a:solidFill>
                <a:cs typeface="Times New Roman" panose="02020603050405020304" pitchFamily="18" charset="0"/>
              </a:rPr>
              <a:t>Factor out the greatest common factor.</a:t>
            </a:r>
          </a:p>
        </p:txBody>
      </p:sp>
    </p:spTree>
    <p:extLst>
      <p:ext uri="{BB962C8B-B14F-4D97-AF65-F5344CB8AC3E}">
        <p14:creationId xmlns:p14="http://schemas.microsoft.com/office/powerpoint/2010/main" val="14819919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3377C75-3D93-43FD-A2E8-7DEF5C2ED8FB}"/>
              </a:ext>
            </a:extLst>
          </p:cNvPr>
          <p:cNvSpPr>
            <a:spLocks noGrp="1"/>
          </p:cNvSpPr>
          <p:nvPr>
            <p:ph type="title"/>
          </p:nvPr>
        </p:nvSpPr>
        <p:spPr/>
        <p:txBody>
          <a:bodyPr/>
          <a:lstStyle/>
          <a:p>
            <a:r>
              <a:rPr lang="en-US" dirty="0"/>
              <a:t>Guidelines for Verifying Trigonometric Identities (</a:t>
            </a:r>
            <a:r>
              <a:rPr lang="en-US" dirty="0" err="1"/>
              <a:t>cont</a:t>
            </a:r>
            <a:r>
              <a:rPr lang="en-US" dirty="0"/>
              <a: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xmlns="" id="{2987D8E0-D1CD-4B7D-8711-C15AA8785210}"/>
                  </a:ext>
                </a:extLst>
              </p:cNvPr>
              <p:cNvSpPr>
                <a:spLocks noGrp="1"/>
              </p:cNvSpPr>
              <p:nvPr>
                <p:ph idx="1"/>
              </p:nvPr>
            </p:nvSpPr>
            <p:spPr>
              <a:xfrm>
                <a:off x="207963" y="1062029"/>
                <a:ext cx="8705850" cy="5087941"/>
              </a:xfrm>
            </p:spPr>
            <p:txBody>
              <a:bodyPr/>
              <a:lstStyle/>
              <a:p>
                <a:pPr marL="400050" indent="-400050" algn="l"/>
                <a:r>
                  <a:rPr lang="en-US" b="1" i="0" u="none" strike="noStrike" baseline="0" dirty="0">
                    <a:solidFill>
                      <a:srgbClr val="000000"/>
                    </a:solidFill>
                    <a:cs typeface="Times New Roman" panose="02020603050405020304" pitchFamily="18" charset="0"/>
                  </a:rPr>
                  <a:t>3. </a:t>
                </a:r>
                <a:r>
                  <a:rPr lang="en-US" b="0" i="0" u="none" strike="noStrike" baseline="0" dirty="0">
                    <a:solidFill>
                      <a:srgbClr val="000000"/>
                    </a:solidFill>
                    <a:cs typeface="Times New Roman" panose="02020603050405020304" pitchFamily="18" charset="0"/>
                  </a:rPr>
                  <a:t>Separate a single-term quotient into two terms:</a:t>
                </a:r>
              </a:p>
              <a:p>
                <a:pPr marL="400050" indent="-400050" algn="ctr"/>
                <a14:m>
                  <m:oMath xmlns:m="http://schemas.openxmlformats.org/officeDocument/2006/math">
                    <m:f>
                      <m:fPr>
                        <m:ctrlPr>
                          <a:rPr lang="en-US" b="0" i="1" u="none" strike="noStrike" baseline="0" smtClean="0">
                            <a:solidFill>
                              <a:srgbClr val="000000"/>
                            </a:solidFill>
                            <a:latin typeface="Cambria Math"/>
                          </a:rPr>
                        </m:ctrlPr>
                      </m:fPr>
                      <m:num>
                        <m:r>
                          <a:rPr lang="en-US" b="0" i="1" u="none" strike="noStrike" baseline="0" smtClean="0">
                            <a:solidFill>
                              <a:srgbClr val="000000"/>
                            </a:solidFill>
                            <a:latin typeface="Cambria Math" panose="02040503050406030204" pitchFamily="18" charset="0"/>
                          </a:rPr>
                          <m:t>𝑎</m:t>
                        </m:r>
                        <m:r>
                          <a:rPr lang="en-US" b="0" i="1" u="none" strike="noStrike" baseline="0" smtClean="0">
                            <a:solidFill>
                              <a:srgbClr val="000000"/>
                            </a:solidFill>
                            <a:latin typeface="Cambria Math" panose="02040503050406030204" pitchFamily="18" charset="0"/>
                          </a:rPr>
                          <m:t>+</m:t>
                        </m:r>
                        <m:r>
                          <a:rPr lang="en-US" b="0" i="1" u="none" strike="noStrike" baseline="0" smtClean="0">
                            <a:solidFill>
                              <a:srgbClr val="000000"/>
                            </a:solidFill>
                            <a:latin typeface="Cambria Math" panose="02040503050406030204" pitchFamily="18" charset="0"/>
                          </a:rPr>
                          <m:t>𝑏</m:t>
                        </m:r>
                      </m:num>
                      <m:den>
                        <m:r>
                          <a:rPr lang="en-US" b="0" i="1" u="none" strike="noStrike" baseline="0" smtClean="0">
                            <a:solidFill>
                              <a:srgbClr val="000000"/>
                            </a:solidFill>
                            <a:latin typeface="Cambria Math" panose="02040503050406030204" pitchFamily="18" charset="0"/>
                          </a:rPr>
                          <m:t>𝑐</m:t>
                        </m:r>
                      </m:den>
                    </m:f>
                    <m:r>
                      <a:rPr lang="en-US" b="0" i="1" u="none" strike="noStrike" baseline="0" smtClean="0">
                        <a:solidFill>
                          <a:srgbClr val="000000"/>
                        </a:solidFill>
                        <a:latin typeface="Cambria Math" panose="02040503050406030204" pitchFamily="18" charset="0"/>
                      </a:rPr>
                      <m:t>=</m:t>
                    </m:r>
                    <m:f>
                      <m:fPr>
                        <m:ctrlPr>
                          <a:rPr lang="en-US" b="0" i="1" u="none" strike="noStrike" baseline="0" smtClean="0">
                            <a:solidFill>
                              <a:srgbClr val="000000"/>
                            </a:solidFill>
                            <a:latin typeface="Cambria Math"/>
                          </a:rPr>
                        </m:ctrlPr>
                      </m:fPr>
                      <m:num>
                        <m:r>
                          <a:rPr lang="en-US" b="0" i="1" u="none" strike="noStrike" baseline="0" smtClean="0">
                            <a:solidFill>
                              <a:srgbClr val="000000"/>
                            </a:solidFill>
                            <a:latin typeface="Cambria Math" panose="02040503050406030204" pitchFamily="18" charset="0"/>
                          </a:rPr>
                          <m:t>𝑎</m:t>
                        </m:r>
                      </m:num>
                      <m:den>
                        <m:r>
                          <a:rPr lang="en-US" b="0" i="1" u="none" strike="noStrike" baseline="0" smtClean="0">
                            <a:solidFill>
                              <a:srgbClr val="000000"/>
                            </a:solidFill>
                            <a:latin typeface="Cambria Math" panose="02040503050406030204" pitchFamily="18" charset="0"/>
                          </a:rPr>
                          <m:t>𝑐</m:t>
                        </m:r>
                      </m:den>
                    </m:f>
                    <m:r>
                      <a:rPr lang="en-US" b="0" i="1" u="none" strike="noStrike" baseline="0" smtClean="0">
                        <a:solidFill>
                          <a:srgbClr val="000000"/>
                        </a:solidFill>
                        <a:latin typeface="Cambria Math" panose="02040503050406030204" pitchFamily="18" charset="0"/>
                      </a:rPr>
                      <m:t>+</m:t>
                    </m:r>
                    <m:f>
                      <m:fPr>
                        <m:ctrlPr>
                          <a:rPr lang="en-US" b="0" i="1" u="none" strike="noStrike" baseline="0" smtClean="0">
                            <a:solidFill>
                              <a:srgbClr val="000000"/>
                            </a:solidFill>
                            <a:latin typeface="Cambria Math"/>
                          </a:rPr>
                        </m:ctrlPr>
                      </m:fPr>
                      <m:num>
                        <m:r>
                          <a:rPr lang="en-US" b="0" i="1" u="none" strike="noStrike" baseline="0" smtClean="0">
                            <a:solidFill>
                              <a:srgbClr val="000000"/>
                            </a:solidFill>
                            <a:latin typeface="Cambria Math" panose="02040503050406030204" pitchFamily="18" charset="0"/>
                          </a:rPr>
                          <m:t>𝑏</m:t>
                        </m:r>
                      </m:num>
                      <m:den>
                        <m:r>
                          <a:rPr lang="en-US" b="0" i="1" u="none" strike="noStrike" baseline="0" smtClean="0">
                            <a:solidFill>
                              <a:srgbClr val="000000"/>
                            </a:solidFill>
                            <a:latin typeface="Cambria Math" panose="02040503050406030204" pitchFamily="18" charset="0"/>
                          </a:rPr>
                          <m:t>𝑐</m:t>
                        </m:r>
                      </m:den>
                    </m:f>
                  </m:oMath>
                </a14:m>
                <a:r>
                  <a:rPr lang="en-US" b="0" i="0" u="none" strike="noStrike" baseline="0" dirty="0">
                    <a:solidFill>
                      <a:srgbClr val="000000"/>
                    </a:solidFill>
                    <a:cs typeface="Times New Roman" panose="02020603050405020304" pitchFamily="18" charset="0"/>
                  </a:rPr>
                  <a:t> and </a:t>
                </a:r>
                <a14:m>
                  <m:oMath xmlns:m="http://schemas.openxmlformats.org/officeDocument/2006/math">
                    <m:f>
                      <m:fPr>
                        <m:ctrlPr>
                          <a:rPr lang="en-US" i="1">
                            <a:solidFill>
                              <a:srgbClr val="000000"/>
                            </a:solidFill>
                            <a:latin typeface="Cambria Math"/>
                          </a:rPr>
                        </m:ctrlPr>
                      </m:fPr>
                      <m:num>
                        <m:r>
                          <a:rPr lang="en-US" i="1">
                            <a:solidFill>
                              <a:srgbClr val="000000"/>
                            </a:solidFill>
                            <a:latin typeface="Cambria Math" panose="02040503050406030204" pitchFamily="18" charset="0"/>
                          </a:rPr>
                          <m:t>𝑎</m:t>
                        </m:r>
                        <m:r>
                          <a:rPr lang="en-US" b="0" i="1" smtClean="0">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𝑏</m:t>
                        </m:r>
                      </m:num>
                      <m:den>
                        <m:r>
                          <a:rPr lang="en-US" i="1">
                            <a:solidFill>
                              <a:srgbClr val="000000"/>
                            </a:solidFill>
                            <a:latin typeface="Cambria Math" panose="02040503050406030204" pitchFamily="18" charset="0"/>
                          </a:rPr>
                          <m:t>𝑐</m:t>
                        </m:r>
                      </m:den>
                    </m:f>
                    <m:r>
                      <a:rPr lang="en-US" i="1">
                        <a:solidFill>
                          <a:srgbClr val="000000"/>
                        </a:solidFill>
                        <a:latin typeface="Cambria Math" panose="02040503050406030204" pitchFamily="18" charset="0"/>
                      </a:rPr>
                      <m:t>=</m:t>
                    </m:r>
                    <m:f>
                      <m:fPr>
                        <m:ctrlPr>
                          <a:rPr lang="en-US" i="1">
                            <a:solidFill>
                              <a:srgbClr val="000000"/>
                            </a:solidFill>
                            <a:latin typeface="Cambria Math"/>
                          </a:rPr>
                        </m:ctrlPr>
                      </m:fPr>
                      <m:num>
                        <m:r>
                          <a:rPr lang="en-US" i="1">
                            <a:solidFill>
                              <a:srgbClr val="000000"/>
                            </a:solidFill>
                            <a:latin typeface="Cambria Math" panose="02040503050406030204" pitchFamily="18" charset="0"/>
                          </a:rPr>
                          <m:t>𝑎</m:t>
                        </m:r>
                      </m:num>
                      <m:den>
                        <m:r>
                          <a:rPr lang="en-US" i="1">
                            <a:solidFill>
                              <a:srgbClr val="000000"/>
                            </a:solidFill>
                            <a:latin typeface="Cambria Math" panose="02040503050406030204" pitchFamily="18" charset="0"/>
                          </a:rPr>
                          <m:t>𝑐</m:t>
                        </m:r>
                      </m:den>
                    </m:f>
                    <m:r>
                      <a:rPr lang="en-US" b="0" i="1" smtClean="0">
                        <a:solidFill>
                          <a:srgbClr val="000000"/>
                        </a:solidFill>
                        <a:latin typeface="Cambria Math" panose="02040503050406030204" pitchFamily="18" charset="0"/>
                      </a:rPr>
                      <m:t>−</m:t>
                    </m:r>
                    <m:f>
                      <m:fPr>
                        <m:ctrlPr>
                          <a:rPr lang="en-US" i="1">
                            <a:solidFill>
                              <a:srgbClr val="000000"/>
                            </a:solidFill>
                            <a:latin typeface="Cambria Math"/>
                          </a:rPr>
                        </m:ctrlPr>
                      </m:fPr>
                      <m:num>
                        <m:r>
                          <a:rPr lang="en-US" i="1">
                            <a:solidFill>
                              <a:srgbClr val="000000"/>
                            </a:solidFill>
                            <a:latin typeface="Cambria Math" panose="02040503050406030204" pitchFamily="18" charset="0"/>
                          </a:rPr>
                          <m:t>𝑏</m:t>
                        </m:r>
                      </m:num>
                      <m:den>
                        <m:r>
                          <a:rPr lang="en-US" i="1">
                            <a:solidFill>
                              <a:srgbClr val="000000"/>
                            </a:solidFill>
                            <a:latin typeface="Cambria Math" panose="02040503050406030204" pitchFamily="18" charset="0"/>
                          </a:rPr>
                          <m:t>𝑐</m:t>
                        </m:r>
                      </m:den>
                    </m:f>
                  </m:oMath>
                </a14:m>
                <a:r>
                  <a:rPr lang="en-US" dirty="0">
                    <a:solidFill>
                      <a:srgbClr val="000000"/>
                    </a:solidFill>
                    <a:cs typeface="Times New Roman" panose="02020603050405020304" pitchFamily="18" charset="0"/>
                  </a:rPr>
                  <a:t>. </a:t>
                </a:r>
              </a:p>
              <a:p>
                <a:pPr marL="400050" indent="-400050" algn="l"/>
                <a:r>
                  <a:rPr lang="en-US" b="1" i="0" u="none" strike="noStrike" baseline="0" dirty="0">
                    <a:solidFill>
                      <a:srgbClr val="000000"/>
                    </a:solidFill>
                    <a:cs typeface="Times New Roman" panose="02020603050405020304" pitchFamily="18" charset="0"/>
                  </a:rPr>
                  <a:t>4. </a:t>
                </a:r>
                <a:r>
                  <a:rPr lang="en-US" b="0" i="0" u="none" strike="noStrike" baseline="0" dirty="0">
                    <a:solidFill>
                      <a:srgbClr val="000000"/>
                    </a:solidFill>
                    <a:cs typeface="Times New Roman" panose="02020603050405020304" pitchFamily="18" charset="0"/>
                  </a:rPr>
                  <a:t>Combine fractional expressions using the least common denominator.</a:t>
                </a:r>
              </a:p>
              <a:p>
                <a:pPr marL="400050" indent="-400050" algn="l"/>
                <a:r>
                  <a:rPr lang="en-US" b="1" i="0" u="none" strike="noStrike" baseline="0" dirty="0">
                    <a:solidFill>
                      <a:srgbClr val="000000"/>
                    </a:solidFill>
                    <a:cs typeface="Times New Roman" panose="02020603050405020304" pitchFamily="18" charset="0"/>
                  </a:rPr>
                  <a:t>5. </a:t>
                </a:r>
                <a:r>
                  <a:rPr lang="en-US" b="0" i="0" u="none" strike="noStrike" baseline="0" dirty="0">
                    <a:solidFill>
                      <a:srgbClr val="000000"/>
                    </a:solidFill>
                    <a:cs typeface="Times New Roman" panose="02020603050405020304" pitchFamily="18" charset="0"/>
                  </a:rPr>
                  <a:t>Multiply the numerator and the denominator by a binomial factor that appears on the other side of the identity.</a:t>
                </a:r>
              </a:p>
              <a:p>
                <a:pPr marL="400050" indent="-400050" algn="l"/>
                <a:r>
                  <a:rPr lang="en-US" b="0" i="0" u="none" strike="noStrike" baseline="0" dirty="0">
                    <a:solidFill>
                      <a:srgbClr val="004DFF"/>
                    </a:solidFill>
                    <a:cs typeface="Times New Roman" panose="02020603050405020304" pitchFamily="18" charset="0"/>
                  </a:rPr>
                  <a:t>•   </a:t>
                </a:r>
                <a:r>
                  <a:rPr lang="en-US" b="0" i="0" u="none" strike="noStrike" baseline="0" dirty="0">
                    <a:solidFill>
                      <a:srgbClr val="000000"/>
                    </a:solidFill>
                    <a:cs typeface="Times New Roman" panose="02020603050405020304" pitchFamily="18" charset="0"/>
                  </a:rPr>
                  <a:t>Don’t be afraid to stop and start over again if you are not getting anywhere. Creative puzzle solvers know that strategies leading to dead ends often provide good problem-solving ideas.</a:t>
                </a:r>
                <a:endParaRPr lang="en-US" dirty="0">
                  <a:cs typeface="Times New Roman" panose="02020603050405020304" pitchFamily="18" charset="0"/>
                </a:endParaRPr>
              </a:p>
            </p:txBody>
          </p:sp>
        </mc:Choice>
        <mc:Fallback xmlns="">
          <p:sp>
            <p:nvSpPr>
              <p:cNvPr id="3" name="Content Placeholder 2">
                <a:extLst>
                  <a:ext uri="{FF2B5EF4-FFF2-40B4-BE49-F238E27FC236}">
                    <a16:creationId xmlns:a16="http://schemas.microsoft.com/office/drawing/2014/main" id="{2987D8E0-D1CD-4B7D-8711-C15AA8785210}"/>
                  </a:ext>
                </a:extLst>
              </p:cNvPr>
              <p:cNvSpPr>
                <a:spLocks noGrp="1" noRot="1" noChangeAspect="1" noMove="1" noResize="1" noEditPoints="1" noAdjustHandles="1" noChangeArrowheads="1" noChangeShapeType="1" noTextEdit="1"/>
              </p:cNvSpPr>
              <p:nvPr>
                <p:ph idx="1"/>
              </p:nvPr>
            </p:nvSpPr>
            <p:spPr>
              <a:xfrm>
                <a:off x="207963" y="1062029"/>
                <a:ext cx="8705850" cy="5087941"/>
              </a:xfrm>
              <a:blipFill>
                <a:blip r:embed="rId2"/>
                <a:stretch>
                  <a:fillRect l="-1401" t="-1198" r="-2031" b="-8503"/>
                </a:stretch>
              </a:blipFill>
            </p:spPr>
            <p:txBody>
              <a:bodyPr/>
              <a:lstStyle/>
              <a:p>
                <a:r>
                  <a:rPr lang="en-US">
                    <a:noFill/>
                  </a:rPr>
                  <a:t> </a:t>
                </a:r>
              </a:p>
            </p:txBody>
          </p:sp>
        </mc:Fallback>
      </mc:AlternateContent>
    </p:spTree>
    <p:extLst>
      <p:ext uri="{BB962C8B-B14F-4D97-AF65-F5344CB8AC3E}">
        <p14:creationId xmlns:p14="http://schemas.microsoft.com/office/powerpoint/2010/main" val="22067532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en-US" altLang="en-US" dirty="0"/>
              <a:t>Objectives</a:t>
            </a:r>
          </a:p>
        </p:txBody>
      </p:sp>
      <p:sp>
        <p:nvSpPr>
          <p:cNvPr id="3075" name="Rectangle 3"/>
          <p:cNvSpPr>
            <a:spLocks noGrp="1" noChangeArrowheads="1"/>
          </p:cNvSpPr>
          <p:nvPr>
            <p:ph type="body" idx="1"/>
          </p:nvPr>
        </p:nvSpPr>
        <p:spPr/>
        <p:txBody>
          <a:bodyPr/>
          <a:lstStyle/>
          <a:p>
            <a:pPr marL="457200" indent="-457200">
              <a:buFontTx/>
              <a:buChar char="•"/>
            </a:pPr>
            <a:r>
              <a:rPr lang="en-US" altLang="en-US" dirty="0"/>
              <a:t>Use the fundamental trigonometric identities to verify identities.</a:t>
            </a:r>
          </a:p>
          <a:p>
            <a:pPr marL="457200" indent="-457200">
              <a:buFontTx/>
              <a:buChar char="•"/>
            </a:pPr>
            <a:r>
              <a:rPr lang="en-US" altLang="en-US" dirty="0"/>
              <a:t>Show the equivalence of expressions containing both logarithmic and trigonometric functions. </a:t>
            </a:r>
          </a:p>
        </p:txBody>
      </p:sp>
    </p:spTree>
    <p:extLst>
      <p:ext uri="{BB962C8B-B14F-4D97-AF65-F5344CB8AC3E}">
        <p14:creationId xmlns:p14="http://schemas.microsoft.com/office/powerpoint/2010/main" val="10705206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US" altLang="en-US"/>
              <a:t>The Fundamental Identities</a:t>
            </a:r>
          </a:p>
        </p:txBody>
      </p:sp>
      <p:pic>
        <p:nvPicPr>
          <p:cNvPr id="4099" name="Picture 4" descr="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250" y="1243013"/>
            <a:ext cx="8299450" cy="5129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920220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altLang="en-US"/>
              <a:t>Using Fundamental Identities to Verify Other Identities</a:t>
            </a:r>
          </a:p>
        </p:txBody>
      </p:sp>
      <p:sp>
        <p:nvSpPr>
          <p:cNvPr id="5123" name="Rectangle 3"/>
          <p:cNvSpPr>
            <a:spLocks noGrp="1" noChangeArrowheads="1"/>
          </p:cNvSpPr>
          <p:nvPr>
            <p:ph type="body" idx="1"/>
          </p:nvPr>
        </p:nvSpPr>
        <p:spPr/>
        <p:txBody>
          <a:bodyPr/>
          <a:lstStyle/>
          <a:p>
            <a:r>
              <a:rPr lang="en-US" altLang="en-US"/>
              <a:t>To </a:t>
            </a:r>
            <a:r>
              <a:rPr lang="en-US" altLang="en-US" b="1"/>
              <a:t>verify an identity</a:t>
            </a:r>
            <a:r>
              <a:rPr lang="en-US" altLang="en-US"/>
              <a:t>, we show that one side of the identity can be simplified so that it is identical to the other side.  Each side of the equation is manipulated independently of the other side of the equation.  Start with the side containing the more complicated expression.  If you substitute one or more of the fundamental identities on the more complicated side, you will often be able to rewrite it in a form identical to that of the other side.</a:t>
            </a:r>
          </a:p>
        </p:txBody>
      </p:sp>
    </p:spTree>
    <p:extLst>
      <p:ext uri="{BB962C8B-B14F-4D97-AF65-F5344CB8AC3E}">
        <p14:creationId xmlns:p14="http://schemas.microsoft.com/office/powerpoint/2010/main" val="18985098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altLang="en-US" dirty="0"/>
              <a:t>Example 1:  Changing to Sines and Cosines to Verify an Identity</a:t>
            </a:r>
          </a:p>
        </p:txBody>
      </p:sp>
      <p:sp>
        <p:nvSpPr>
          <p:cNvPr id="6147" name="Rectangle 3"/>
          <p:cNvSpPr>
            <a:spLocks noGrp="1" noChangeArrowheads="1"/>
          </p:cNvSpPr>
          <p:nvPr>
            <p:ph idx="1"/>
          </p:nvPr>
        </p:nvSpPr>
        <p:spPr/>
        <p:txBody>
          <a:bodyPr/>
          <a:lstStyle/>
          <a:p>
            <a:r>
              <a:rPr lang="en-US" altLang="en-US" dirty="0"/>
              <a:t>Verify the identity: </a:t>
            </a:r>
            <a:r>
              <a:rPr lang="en-US" altLang="en-US" dirty="0" err="1"/>
              <a:t>csc</a:t>
            </a:r>
            <a:r>
              <a:rPr lang="en-US" altLang="en-US" i="1" dirty="0" err="1"/>
              <a:t>x</a:t>
            </a:r>
            <a:r>
              <a:rPr lang="en-US" altLang="en-US" dirty="0"/>
              <a:t> </a:t>
            </a:r>
            <a:r>
              <a:rPr lang="en-US" altLang="en-US" dirty="0" err="1"/>
              <a:t>tan</a:t>
            </a:r>
            <a:r>
              <a:rPr lang="en-US" altLang="en-US" i="1" dirty="0" err="1"/>
              <a:t>x</a:t>
            </a:r>
            <a:r>
              <a:rPr lang="en-US" altLang="en-US" dirty="0"/>
              <a:t> = sec </a:t>
            </a:r>
            <a:r>
              <a:rPr lang="en-US" altLang="en-US" i="1" dirty="0" smtClean="0"/>
              <a:t>x</a:t>
            </a:r>
            <a:endParaRPr lang="en-US" altLang="en-US" i="1" dirty="0"/>
          </a:p>
        </p:txBody>
      </p:sp>
      <p:sp>
        <p:nvSpPr>
          <p:cNvPr id="41991" name="Text Box 7"/>
          <p:cNvSpPr txBox="1">
            <a:spLocks noChangeArrowheads="1"/>
          </p:cNvSpPr>
          <p:nvPr/>
        </p:nvSpPr>
        <p:spPr bwMode="auto">
          <a:xfrm>
            <a:off x="4471639" y="3347382"/>
            <a:ext cx="3486917" cy="646331"/>
          </a:xfrm>
          <a:prstGeom prst="rect">
            <a:avLst/>
          </a:prstGeom>
          <a:noFill/>
          <a:ln w="12700" algn="ctr">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3333FF"/>
                </a:solidFill>
                <a:latin typeface="Arial" panose="020B0604020202020204" pitchFamily="34" charset="0"/>
              </a:defRPr>
            </a:lvl1pPr>
            <a:lvl2pPr marL="742950" indent="-285750" eaLnBrk="0" hangingPunct="0">
              <a:defRPr sz="2400">
                <a:solidFill>
                  <a:srgbClr val="3333FF"/>
                </a:solidFill>
                <a:latin typeface="Arial" panose="020B0604020202020204" pitchFamily="34" charset="0"/>
              </a:defRPr>
            </a:lvl2pPr>
            <a:lvl3pPr marL="1143000" indent="-228600" eaLnBrk="0" hangingPunct="0">
              <a:defRPr sz="2400">
                <a:solidFill>
                  <a:srgbClr val="3333FF"/>
                </a:solidFill>
                <a:latin typeface="Arial" panose="020B0604020202020204" pitchFamily="34" charset="0"/>
              </a:defRPr>
            </a:lvl3pPr>
            <a:lvl4pPr marL="1600200" indent="-228600" eaLnBrk="0" hangingPunct="0">
              <a:defRPr sz="2400">
                <a:solidFill>
                  <a:srgbClr val="3333FF"/>
                </a:solidFill>
                <a:latin typeface="Arial" panose="020B0604020202020204" pitchFamily="34" charset="0"/>
              </a:defRPr>
            </a:lvl4pPr>
            <a:lvl5pPr marL="2057400" indent="-228600" eaLnBrk="0" hangingPunct="0">
              <a:defRPr sz="2400">
                <a:solidFill>
                  <a:srgbClr val="3333FF"/>
                </a:solidFill>
                <a:latin typeface="Arial" panose="020B0604020202020204" pitchFamily="34" charset="0"/>
              </a:defRPr>
            </a:lvl5pPr>
            <a:lvl6pPr marL="2514600" indent="-228600" eaLnBrk="0" fontAlgn="base" hangingPunct="0">
              <a:spcBef>
                <a:spcPct val="50000"/>
              </a:spcBef>
              <a:spcAft>
                <a:spcPct val="0"/>
              </a:spcAft>
              <a:defRPr sz="2400">
                <a:solidFill>
                  <a:srgbClr val="3333FF"/>
                </a:solidFill>
                <a:latin typeface="Arial" panose="020B0604020202020204" pitchFamily="34" charset="0"/>
              </a:defRPr>
            </a:lvl6pPr>
            <a:lvl7pPr marL="2971800" indent="-228600" eaLnBrk="0" fontAlgn="base" hangingPunct="0">
              <a:spcBef>
                <a:spcPct val="50000"/>
              </a:spcBef>
              <a:spcAft>
                <a:spcPct val="0"/>
              </a:spcAft>
              <a:defRPr sz="2400">
                <a:solidFill>
                  <a:srgbClr val="3333FF"/>
                </a:solidFill>
                <a:latin typeface="Arial" panose="020B0604020202020204" pitchFamily="34" charset="0"/>
              </a:defRPr>
            </a:lvl7pPr>
            <a:lvl8pPr marL="3429000" indent="-228600" eaLnBrk="0" fontAlgn="base" hangingPunct="0">
              <a:spcBef>
                <a:spcPct val="50000"/>
              </a:spcBef>
              <a:spcAft>
                <a:spcPct val="0"/>
              </a:spcAft>
              <a:defRPr sz="2400">
                <a:solidFill>
                  <a:srgbClr val="3333FF"/>
                </a:solidFill>
                <a:latin typeface="Arial" panose="020B0604020202020204" pitchFamily="34" charset="0"/>
              </a:defRPr>
            </a:lvl8pPr>
            <a:lvl9pPr marL="3886200" indent="-228600" eaLnBrk="0" fontAlgn="base" hangingPunct="0">
              <a:spcBef>
                <a:spcPct val="50000"/>
              </a:spcBef>
              <a:spcAft>
                <a:spcPct val="0"/>
              </a:spcAft>
              <a:defRPr sz="2400">
                <a:solidFill>
                  <a:srgbClr val="3333FF"/>
                </a:solidFill>
                <a:latin typeface="Arial" panose="020B0604020202020204" pitchFamily="34" charset="0"/>
              </a:defRPr>
            </a:lvl9pPr>
          </a:lstStyle>
          <a:p>
            <a:pPr eaLnBrk="1" hangingPunct="1">
              <a:spcBef>
                <a:spcPct val="0"/>
              </a:spcBef>
            </a:pPr>
            <a:r>
              <a:rPr lang="en-US" altLang="en-US" sz="1800" dirty="0">
                <a:solidFill>
                  <a:srgbClr val="0033CC"/>
                </a:solidFill>
                <a:latin typeface="Times New Roman" panose="02020603050405020304" pitchFamily="18" charset="0"/>
              </a:rPr>
              <a:t>Divide the numerator and the</a:t>
            </a:r>
          </a:p>
          <a:p>
            <a:pPr eaLnBrk="1" hangingPunct="1">
              <a:spcBef>
                <a:spcPct val="0"/>
              </a:spcBef>
            </a:pPr>
            <a:r>
              <a:rPr lang="en-US" altLang="en-US" sz="1800" dirty="0">
                <a:solidFill>
                  <a:srgbClr val="0033CC"/>
                </a:solidFill>
                <a:latin typeface="Times New Roman" panose="02020603050405020304" pitchFamily="18" charset="0"/>
              </a:rPr>
              <a:t>denominator by the common factor.</a:t>
            </a:r>
          </a:p>
        </p:txBody>
      </p:sp>
      <p:sp>
        <p:nvSpPr>
          <p:cNvPr id="41999" name="Text Box 15"/>
          <p:cNvSpPr txBox="1">
            <a:spLocks noChangeArrowheads="1"/>
          </p:cNvSpPr>
          <p:nvPr/>
        </p:nvSpPr>
        <p:spPr bwMode="auto">
          <a:xfrm>
            <a:off x="4400292" y="4520872"/>
            <a:ext cx="3249608" cy="646331"/>
          </a:xfrm>
          <a:prstGeom prst="rect">
            <a:avLst/>
          </a:prstGeom>
          <a:noFill/>
          <a:ln w="12700" algn="ctr">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3333FF"/>
                </a:solidFill>
                <a:latin typeface="Arial" panose="020B0604020202020204" pitchFamily="34" charset="0"/>
              </a:defRPr>
            </a:lvl1pPr>
            <a:lvl2pPr marL="742950" indent="-285750" eaLnBrk="0" hangingPunct="0">
              <a:defRPr sz="2400">
                <a:solidFill>
                  <a:srgbClr val="3333FF"/>
                </a:solidFill>
                <a:latin typeface="Arial" panose="020B0604020202020204" pitchFamily="34" charset="0"/>
              </a:defRPr>
            </a:lvl2pPr>
            <a:lvl3pPr marL="1143000" indent="-228600" eaLnBrk="0" hangingPunct="0">
              <a:defRPr sz="2400">
                <a:solidFill>
                  <a:srgbClr val="3333FF"/>
                </a:solidFill>
                <a:latin typeface="Arial" panose="020B0604020202020204" pitchFamily="34" charset="0"/>
              </a:defRPr>
            </a:lvl3pPr>
            <a:lvl4pPr marL="1600200" indent="-228600" eaLnBrk="0" hangingPunct="0">
              <a:defRPr sz="2400">
                <a:solidFill>
                  <a:srgbClr val="3333FF"/>
                </a:solidFill>
                <a:latin typeface="Arial" panose="020B0604020202020204" pitchFamily="34" charset="0"/>
              </a:defRPr>
            </a:lvl4pPr>
            <a:lvl5pPr marL="2057400" indent="-228600" eaLnBrk="0" hangingPunct="0">
              <a:defRPr sz="2400">
                <a:solidFill>
                  <a:srgbClr val="3333FF"/>
                </a:solidFill>
                <a:latin typeface="Arial" panose="020B0604020202020204" pitchFamily="34" charset="0"/>
              </a:defRPr>
            </a:lvl5pPr>
            <a:lvl6pPr marL="2514600" indent="-228600" eaLnBrk="0" fontAlgn="base" hangingPunct="0">
              <a:spcBef>
                <a:spcPct val="50000"/>
              </a:spcBef>
              <a:spcAft>
                <a:spcPct val="0"/>
              </a:spcAft>
              <a:defRPr sz="2400">
                <a:solidFill>
                  <a:srgbClr val="3333FF"/>
                </a:solidFill>
                <a:latin typeface="Arial" panose="020B0604020202020204" pitchFamily="34" charset="0"/>
              </a:defRPr>
            </a:lvl6pPr>
            <a:lvl7pPr marL="2971800" indent="-228600" eaLnBrk="0" fontAlgn="base" hangingPunct="0">
              <a:spcBef>
                <a:spcPct val="50000"/>
              </a:spcBef>
              <a:spcAft>
                <a:spcPct val="0"/>
              </a:spcAft>
              <a:defRPr sz="2400">
                <a:solidFill>
                  <a:srgbClr val="3333FF"/>
                </a:solidFill>
                <a:latin typeface="Arial" panose="020B0604020202020204" pitchFamily="34" charset="0"/>
              </a:defRPr>
            </a:lvl7pPr>
            <a:lvl8pPr marL="3429000" indent="-228600" eaLnBrk="0" fontAlgn="base" hangingPunct="0">
              <a:spcBef>
                <a:spcPct val="50000"/>
              </a:spcBef>
              <a:spcAft>
                <a:spcPct val="0"/>
              </a:spcAft>
              <a:defRPr sz="2400">
                <a:solidFill>
                  <a:srgbClr val="3333FF"/>
                </a:solidFill>
                <a:latin typeface="Arial" panose="020B0604020202020204" pitchFamily="34" charset="0"/>
              </a:defRPr>
            </a:lvl8pPr>
            <a:lvl9pPr marL="3886200" indent="-228600" eaLnBrk="0" fontAlgn="base" hangingPunct="0">
              <a:spcBef>
                <a:spcPct val="50000"/>
              </a:spcBef>
              <a:spcAft>
                <a:spcPct val="0"/>
              </a:spcAft>
              <a:defRPr sz="2400">
                <a:solidFill>
                  <a:srgbClr val="3333FF"/>
                </a:solidFill>
                <a:latin typeface="Arial" panose="020B0604020202020204" pitchFamily="34" charset="0"/>
              </a:defRPr>
            </a:lvl9pPr>
          </a:lstStyle>
          <a:p>
            <a:pPr eaLnBrk="1" hangingPunct="1">
              <a:spcBef>
                <a:spcPct val="0"/>
              </a:spcBef>
            </a:pPr>
            <a:r>
              <a:rPr lang="en-US" altLang="en-US" sz="1800" dirty="0">
                <a:solidFill>
                  <a:srgbClr val="0033CC"/>
                </a:solidFill>
                <a:latin typeface="Times New Roman" panose="02020603050405020304" pitchFamily="18" charset="0"/>
              </a:rPr>
              <a:t>Multiply the remaining factors in</a:t>
            </a:r>
          </a:p>
          <a:p>
            <a:pPr eaLnBrk="1" hangingPunct="1">
              <a:spcBef>
                <a:spcPct val="0"/>
              </a:spcBef>
            </a:pPr>
            <a:r>
              <a:rPr lang="en-US" altLang="en-US" sz="1800" dirty="0">
                <a:solidFill>
                  <a:srgbClr val="0033CC"/>
                </a:solidFill>
                <a:latin typeface="Times New Roman" panose="02020603050405020304" pitchFamily="18" charset="0"/>
              </a:rPr>
              <a:t>the numerator and denominator.</a:t>
            </a:r>
            <a:endParaRPr lang="en-US" altLang="en-US" sz="1800" dirty="0">
              <a:solidFill>
                <a:srgbClr val="0033CC"/>
              </a:solidFill>
            </a:endParaRPr>
          </a:p>
        </p:txBody>
      </p: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xmlns="" id="{91D1A8AD-170B-4777-BC95-5A1BCE306EA5}"/>
                  </a:ext>
                </a:extLst>
              </p:cNvPr>
              <p:cNvSpPr txBox="1"/>
              <p:nvPr/>
            </p:nvSpPr>
            <p:spPr>
              <a:xfrm>
                <a:off x="193458" y="2233591"/>
                <a:ext cx="3641942" cy="90172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m:rPr>
                          <m:sty m:val="p"/>
                        </m:rPr>
                        <a:rPr lang="en-US" smtClean="0">
                          <a:solidFill>
                            <a:schemeClr val="tx1"/>
                          </a:solidFill>
                          <a:latin typeface="Cambria Math" panose="02040503050406030204" pitchFamily="18" charset="0"/>
                        </a:rPr>
                        <m:t>csc</m:t>
                      </m:r>
                      <m:r>
                        <a:rPr lang="en-US" i="1">
                          <a:solidFill>
                            <a:schemeClr val="tx1"/>
                          </a:solidFill>
                          <a:latin typeface="Cambria Math" panose="02040503050406030204" pitchFamily="18" charset="0"/>
                        </a:rPr>
                        <m:t>𝑥</m:t>
                      </m:r>
                      <m:r>
                        <m:rPr>
                          <m:sty m:val="p"/>
                        </m:rPr>
                        <a:rPr lang="en-US" i="0">
                          <a:solidFill>
                            <a:schemeClr val="tx1"/>
                          </a:solidFill>
                          <a:latin typeface="Cambria Math" panose="02040503050406030204" pitchFamily="18" charset="0"/>
                        </a:rPr>
                        <m:t>tan</m:t>
                      </m:r>
                      <m:r>
                        <a:rPr lang="en-US" i="1">
                          <a:solidFill>
                            <a:schemeClr val="tx1"/>
                          </a:solidFill>
                          <a:latin typeface="Cambria Math" panose="02040503050406030204" pitchFamily="18" charset="0"/>
                        </a:rPr>
                        <m:t>𝑥</m:t>
                      </m:r>
                      <m:r>
                        <a:rPr lang="en-US" i="0">
                          <a:solidFill>
                            <a:schemeClr val="tx1"/>
                          </a:solidFill>
                          <a:latin typeface="Cambria Math" panose="02040503050406030204" pitchFamily="18" charset="0"/>
                        </a:rPr>
                        <m:t>=</m:t>
                      </m:r>
                      <m:f>
                        <m:fPr>
                          <m:ctrlPr>
                            <a:rPr lang="en-US" i="1">
                              <a:solidFill>
                                <a:schemeClr val="tx1"/>
                              </a:solidFill>
                              <a:latin typeface="Cambria Math"/>
                            </a:rPr>
                          </m:ctrlPr>
                        </m:fPr>
                        <m:num>
                          <m:r>
                            <a:rPr lang="en-US" i="0">
                              <a:solidFill>
                                <a:schemeClr val="tx1"/>
                              </a:solidFill>
                              <a:latin typeface="Cambria Math" panose="02040503050406030204" pitchFamily="18" charset="0"/>
                            </a:rPr>
                            <m:t>1</m:t>
                          </m:r>
                        </m:num>
                        <m:den>
                          <m:r>
                            <m:rPr>
                              <m:sty m:val="p"/>
                            </m:rPr>
                            <a:rPr lang="en-US" i="0">
                              <a:solidFill>
                                <a:schemeClr val="tx1"/>
                              </a:solidFill>
                              <a:latin typeface="Cambria Math" panose="02040503050406030204" pitchFamily="18" charset="0"/>
                            </a:rPr>
                            <m:t>sin</m:t>
                          </m:r>
                          <m:r>
                            <a:rPr lang="en-US" i="1">
                              <a:solidFill>
                                <a:schemeClr val="tx1"/>
                              </a:solidFill>
                              <a:latin typeface="Cambria Math" panose="02040503050406030204" pitchFamily="18" charset="0"/>
                            </a:rPr>
                            <m:t>𝑥</m:t>
                          </m:r>
                        </m:den>
                      </m:f>
                      <m:r>
                        <a:rPr lang="en-US" i="0">
                          <a:solidFill>
                            <a:schemeClr val="tx1"/>
                          </a:solidFill>
                          <a:latin typeface="Cambria Math" panose="02040503050406030204" pitchFamily="18" charset="0"/>
                        </a:rPr>
                        <m:t>·</m:t>
                      </m:r>
                      <m:f>
                        <m:fPr>
                          <m:ctrlPr>
                            <a:rPr lang="en-US" i="1">
                              <a:solidFill>
                                <a:schemeClr val="tx1"/>
                              </a:solidFill>
                              <a:latin typeface="Cambria Math"/>
                            </a:rPr>
                          </m:ctrlPr>
                        </m:fPr>
                        <m:num>
                          <m:r>
                            <m:rPr>
                              <m:sty m:val="p"/>
                            </m:rPr>
                            <a:rPr lang="en-US" i="0">
                              <a:solidFill>
                                <a:schemeClr val="tx1"/>
                              </a:solidFill>
                              <a:latin typeface="Cambria Math" panose="02040503050406030204" pitchFamily="18" charset="0"/>
                            </a:rPr>
                            <m:t>sin</m:t>
                          </m:r>
                          <m:r>
                            <a:rPr lang="en-US" i="1">
                              <a:solidFill>
                                <a:schemeClr val="tx1"/>
                              </a:solidFill>
                              <a:latin typeface="Cambria Math" panose="02040503050406030204" pitchFamily="18" charset="0"/>
                            </a:rPr>
                            <m:t>𝑥</m:t>
                          </m:r>
                        </m:num>
                        <m:den>
                          <m:r>
                            <m:rPr>
                              <m:sty m:val="p"/>
                            </m:rPr>
                            <a:rPr lang="en-US" i="0">
                              <a:solidFill>
                                <a:schemeClr val="tx1"/>
                              </a:solidFill>
                              <a:latin typeface="Cambria Math" panose="02040503050406030204" pitchFamily="18" charset="0"/>
                            </a:rPr>
                            <m:t>cos</m:t>
                          </m:r>
                          <m:r>
                            <a:rPr lang="en-US" i="1">
                              <a:solidFill>
                                <a:schemeClr val="tx1"/>
                              </a:solidFill>
                              <a:latin typeface="Cambria Math" panose="02040503050406030204" pitchFamily="18" charset="0"/>
                            </a:rPr>
                            <m:t>𝑥</m:t>
                          </m:r>
                        </m:den>
                      </m:f>
                    </m:oMath>
                  </m:oMathPara>
                </a14:m>
                <a:endParaRPr lang="en-US" dirty="0">
                  <a:solidFill>
                    <a:schemeClr val="tx1"/>
                  </a:solidFill>
                </a:endParaRPr>
              </a:p>
            </p:txBody>
          </p:sp>
        </mc:Choice>
        <mc:Fallback xmlns="">
          <p:sp>
            <p:nvSpPr>
              <p:cNvPr id="18" name="TextBox 17">
                <a:extLst>
                  <a:ext uri="{FF2B5EF4-FFF2-40B4-BE49-F238E27FC236}">
                    <a16:creationId xmlns:a16="http://schemas.microsoft.com/office/drawing/2014/main" id="{91D1A8AD-170B-4777-BC95-5A1BCE306EA5}"/>
                  </a:ext>
                </a:extLst>
              </p:cNvPr>
              <p:cNvSpPr txBox="1">
                <a:spLocks noRot="1" noChangeAspect="1" noMove="1" noResize="1" noEditPoints="1" noAdjustHandles="1" noChangeArrowheads="1" noChangeShapeType="1" noTextEdit="1"/>
              </p:cNvSpPr>
              <p:nvPr/>
            </p:nvSpPr>
            <p:spPr>
              <a:xfrm>
                <a:off x="193458" y="2233591"/>
                <a:ext cx="3641942" cy="901722"/>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xmlns="" id="{FCE84B44-3EF3-4FFC-9B90-CE6140C72795}"/>
                  </a:ext>
                </a:extLst>
              </p:cNvPr>
              <p:cNvSpPr txBox="1"/>
              <p:nvPr/>
            </p:nvSpPr>
            <p:spPr>
              <a:xfrm>
                <a:off x="4473205" y="2302403"/>
                <a:ext cx="2737926" cy="612732"/>
              </a:xfrm>
              <a:prstGeom prst="rect">
                <a:avLst/>
              </a:prstGeom>
              <a:noFill/>
              <a:ln>
                <a:noFill/>
              </a:ln>
            </p:spPr>
            <p:txBody>
              <a:bodyPr wrap="square">
                <a:spAutoFit/>
              </a:bodyPr>
              <a:lstStyle/>
              <a:p>
                <a:pPr/>
                <a14:m>
                  <m:oMathPara xmlns:m="http://schemas.openxmlformats.org/officeDocument/2006/math">
                    <m:oMathParaPr>
                      <m:jc m:val="centerGroup"/>
                    </m:oMathParaPr>
                    <m:oMath xmlns:m="http://schemas.openxmlformats.org/officeDocument/2006/math">
                      <m:r>
                        <m:rPr>
                          <m:sty m:val="p"/>
                        </m:rPr>
                        <a:rPr lang="en-US" sz="1800" smtClean="0">
                          <a:solidFill>
                            <a:srgbClr val="0033CC"/>
                          </a:solidFill>
                          <a:latin typeface="Cambria Math" panose="02040503050406030204" pitchFamily="18" charset="0"/>
                        </a:rPr>
                        <m:t>csc</m:t>
                      </m:r>
                      <m:r>
                        <a:rPr lang="en-US" sz="1800" i="1">
                          <a:solidFill>
                            <a:srgbClr val="0033CC"/>
                          </a:solidFill>
                          <a:latin typeface="Cambria Math" panose="02040503050406030204" pitchFamily="18" charset="0"/>
                        </a:rPr>
                        <m:t>𝑥</m:t>
                      </m:r>
                      <m:r>
                        <a:rPr lang="en-US" sz="1800" i="0">
                          <a:solidFill>
                            <a:srgbClr val="0033CC"/>
                          </a:solidFill>
                          <a:latin typeface="Cambria Math" panose="02040503050406030204" pitchFamily="18" charset="0"/>
                        </a:rPr>
                        <m:t>=</m:t>
                      </m:r>
                      <m:f>
                        <m:fPr>
                          <m:ctrlPr>
                            <a:rPr lang="en-US" sz="1800" i="1">
                              <a:solidFill>
                                <a:srgbClr val="0033CC"/>
                              </a:solidFill>
                              <a:latin typeface="Cambria Math"/>
                            </a:rPr>
                          </m:ctrlPr>
                        </m:fPr>
                        <m:num>
                          <m:r>
                            <a:rPr lang="en-US" sz="1800" i="0">
                              <a:solidFill>
                                <a:srgbClr val="0033CC"/>
                              </a:solidFill>
                              <a:latin typeface="Cambria Math" panose="02040503050406030204" pitchFamily="18" charset="0"/>
                            </a:rPr>
                            <m:t>1</m:t>
                          </m:r>
                        </m:num>
                        <m:den>
                          <m:r>
                            <m:rPr>
                              <m:sty m:val="p"/>
                            </m:rPr>
                            <a:rPr lang="en-US" sz="1800" i="0">
                              <a:solidFill>
                                <a:srgbClr val="0033CC"/>
                              </a:solidFill>
                              <a:latin typeface="Cambria Math" panose="02040503050406030204" pitchFamily="18" charset="0"/>
                            </a:rPr>
                            <m:t>sin</m:t>
                          </m:r>
                          <m:r>
                            <a:rPr lang="en-US" sz="1800" i="1">
                              <a:solidFill>
                                <a:srgbClr val="0033CC"/>
                              </a:solidFill>
                              <a:latin typeface="Cambria Math" panose="02040503050406030204" pitchFamily="18" charset="0"/>
                            </a:rPr>
                            <m:t>𝑥</m:t>
                          </m:r>
                        </m:den>
                      </m:f>
                      <m:r>
                        <a:rPr lang="en-US" sz="1800" i="0">
                          <a:solidFill>
                            <a:srgbClr val="0033CC"/>
                          </a:solidFill>
                          <a:latin typeface="Cambria Math" panose="02040503050406030204" pitchFamily="18" charset="0"/>
                        </a:rPr>
                        <m:t>;</m:t>
                      </m:r>
                      <m:r>
                        <m:rPr>
                          <m:sty m:val="p"/>
                        </m:rPr>
                        <a:rPr lang="en-US" sz="1800" i="0">
                          <a:solidFill>
                            <a:srgbClr val="0033CC"/>
                          </a:solidFill>
                          <a:latin typeface="Cambria Math" panose="02040503050406030204" pitchFamily="18" charset="0"/>
                        </a:rPr>
                        <m:t>tan</m:t>
                      </m:r>
                      <m:r>
                        <a:rPr lang="en-US" sz="1800" i="1">
                          <a:solidFill>
                            <a:srgbClr val="0033CC"/>
                          </a:solidFill>
                          <a:latin typeface="Cambria Math" panose="02040503050406030204" pitchFamily="18" charset="0"/>
                        </a:rPr>
                        <m:t>𝑥</m:t>
                      </m:r>
                      <m:r>
                        <a:rPr lang="en-US" sz="1800" i="0">
                          <a:solidFill>
                            <a:srgbClr val="0033CC"/>
                          </a:solidFill>
                          <a:latin typeface="Cambria Math" panose="02040503050406030204" pitchFamily="18" charset="0"/>
                        </a:rPr>
                        <m:t>=</m:t>
                      </m:r>
                      <m:f>
                        <m:fPr>
                          <m:ctrlPr>
                            <a:rPr lang="en-US" sz="1800" i="1">
                              <a:solidFill>
                                <a:srgbClr val="0033CC"/>
                              </a:solidFill>
                              <a:latin typeface="Cambria Math"/>
                            </a:rPr>
                          </m:ctrlPr>
                        </m:fPr>
                        <m:num>
                          <m:r>
                            <m:rPr>
                              <m:sty m:val="p"/>
                            </m:rPr>
                            <a:rPr lang="en-US" sz="1800" i="0">
                              <a:solidFill>
                                <a:srgbClr val="0033CC"/>
                              </a:solidFill>
                              <a:latin typeface="Cambria Math" panose="02040503050406030204" pitchFamily="18" charset="0"/>
                            </a:rPr>
                            <m:t>sin</m:t>
                          </m:r>
                          <m:r>
                            <a:rPr lang="en-US" sz="1800" i="1">
                              <a:solidFill>
                                <a:srgbClr val="0033CC"/>
                              </a:solidFill>
                              <a:latin typeface="Cambria Math" panose="02040503050406030204" pitchFamily="18" charset="0"/>
                            </a:rPr>
                            <m:t>𝑥</m:t>
                          </m:r>
                        </m:num>
                        <m:den>
                          <m:r>
                            <m:rPr>
                              <m:sty m:val="p"/>
                            </m:rPr>
                            <a:rPr lang="en-US" sz="1800" i="0">
                              <a:solidFill>
                                <a:srgbClr val="0033CC"/>
                              </a:solidFill>
                              <a:latin typeface="Cambria Math" panose="02040503050406030204" pitchFamily="18" charset="0"/>
                            </a:rPr>
                            <m:t>cos</m:t>
                          </m:r>
                          <m:r>
                            <a:rPr lang="en-US" sz="1800" i="1">
                              <a:solidFill>
                                <a:srgbClr val="0033CC"/>
                              </a:solidFill>
                              <a:latin typeface="Cambria Math" panose="02040503050406030204" pitchFamily="18" charset="0"/>
                            </a:rPr>
                            <m:t>𝑥</m:t>
                          </m:r>
                        </m:den>
                      </m:f>
                    </m:oMath>
                  </m:oMathPara>
                </a14:m>
                <a:endParaRPr lang="en-US" sz="1800" dirty="0">
                  <a:solidFill>
                    <a:srgbClr val="0033CC"/>
                  </a:solidFill>
                </a:endParaRPr>
              </a:p>
            </p:txBody>
          </p:sp>
        </mc:Choice>
        <mc:Fallback xmlns="">
          <p:sp>
            <p:nvSpPr>
              <p:cNvPr id="20" name="TextBox 19">
                <a:extLst>
                  <a:ext uri="{FF2B5EF4-FFF2-40B4-BE49-F238E27FC236}">
                    <a16:creationId xmlns:a16="http://schemas.microsoft.com/office/drawing/2014/main" id="{FCE84B44-3EF3-4FFC-9B90-CE6140C72795}"/>
                  </a:ext>
                </a:extLst>
              </p:cNvPr>
              <p:cNvSpPr txBox="1">
                <a:spLocks noRot="1" noChangeAspect="1" noMove="1" noResize="1" noEditPoints="1" noAdjustHandles="1" noChangeArrowheads="1" noChangeShapeType="1" noTextEdit="1"/>
              </p:cNvSpPr>
              <p:nvPr/>
            </p:nvSpPr>
            <p:spPr>
              <a:xfrm>
                <a:off x="4473205" y="2302403"/>
                <a:ext cx="2737926" cy="612732"/>
              </a:xfrm>
              <a:prstGeom prst="rect">
                <a:avLst/>
              </a:prstGeom>
              <a:blipFill>
                <a:blip r:embed="rId3"/>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xmlns="" id="{0039F266-125C-48BE-BE92-4BA001A02A27}"/>
                  </a:ext>
                </a:extLst>
              </p:cNvPr>
              <p:cNvSpPr txBox="1"/>
              <p:nvPr/>
            </p:nvSpPr>
            <p:spPr>
              <a:xfrm>
                <a:off x="1625448" y="3308328"/>
                <a:ext cx="2359177" cy="90172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i="0">
                          <a:solidFill>
                            <a:schemeClr val="tx1"/>
                          </a:solidFill>
                          <a:latin typeface="Cambria Math" panose="02040503050406030204" pitchFamily="18" charset="0"/>
                        </a:rPr>
                        <m:t>=</m:t>
                      </m:r>
                      <m:f>
                        <m:fPr>
                          <m:ctrlPr>
                            <a:rPr lang="en-US" i="1">
                              <a:solidFill>
                                <a:schemeClr val="tx1"/>
                              </a:solidFill>
                              <a:latin typeface="Cambria Math"/>
                            </a:rPr>
                          </m:ctrlPr>
                        </m:fPr>
                        <m:num>
                          <m:r>
                            <a:rPr lang="en-US" i="0">
                              <a:solidFill>
                                <a:schemeClr val="tx1"/>
                              </a:solidFill>
                              <a:latin typeface="Cambria Math" panose="02040503050406030204" pitchFamily="18" charset="0"/>
                            </a:rPr>
                            <m:t>1</m:t>
                          </m:r>
                        </m:num>
                        <m:den>
                          <m:r>
                            <m:rPr>
                              <m:sty m:val="p"/>
                            </m:rPr>
                            <a:rPr lang="en-US" i="0">
                              <a:solidFill>
                                <a:schemeClr val="tx1"/>
                              </a:solidFill>
                              <a:latin typeface="Cambria Math" panose="02040503050406030204" pitchFamily="18" charset="0"/>
                            </a:rPr>
                            <m:t>sin</m:t>
                          </m:r>
                          <m:r>
                            <a:rPr lang="en-US" i="1">
                              <a:solidFill>
                                <a:schemeClr val="tx1"/>
                              </a:solidFill>
                              <a:latin typeface="Cambria Math" panose="02040503050406030204" pitchFamily="18" charset="0"/>
                            </a:rPr>
                            <m:t>𝑥</m:t>
                          </m:r>
                        </m:den>
                      </m:f>
                      <m:r>
                        <a:rPr lang="en-US" i="0">
                          <a:solidFill>
                            <a:schemeClr val="tx1"/>
                          </a:solidFill>
                          <a:latin typeface="Cambria Math" panose="02040503050406030204" pitchFamily="18" charset="0"/>
                        </a:rPr>
                        <m:t>·</m:t>
                      </m:r>
                      <m:f>
                        <m:fPr>
                          <m:ctrlPr>
                            <a:rPr lang="en-US" i="1">
                              <a:solidFill>
                                <a:schemeClr val="tx1"/>
                              </a:solidFill>
                              <a:latin typeface="Cambria Math"/>
                            </a:rPr>
                          </m:ctrlPr>
                        </m:fPr>
                        <m:num>
                          <m:r>
                            <m:rPr>
                              <m:sty m:val="p"/>
                            </m:rPr>
                            <a:rPr lang="en-US" i="0">
                              <a:solidFill>
                                <a:schemeClr val="tx1"/>
                              </a:solidFill>
                              <a:latin typeface="Cambria Math" panose="02040503050406030204" pitchFamily="18" charset="0"/>
                            </a:rPr>
                            <m:t>sin</m:t>
                          </m:r>
                          <m:r>
                            <a:rPr lang="en-US" i="1">
                              <a:solidFill>
                                <a:schemeClr val="tx1"/>
                              </a:solidFill>
                              <a:latin typeface="Cambria Math" panose="02040503050406030204" pitchFamily="18" charset="0"/>
                            </a:rPr>
                            <m:t>𝑥</m:t>
                          </m:r>
                        </m:num>
                        <m:den>
                          <m:r>
                            <m:rPr>
                              <m:sty m:val="p"/>
                            </m:rPr>
                            <a:rPr lang="en-US" i="0">
                              <a:solidFill>
                                <a:schemeClr val="tx1"/>
                              </a:solidFill>
                              <a:latin typeface="Cambria Math" panose="02040503050406030204" pitchFamily="18" charset="0"/>
                            </a:rPr>
                            <m:t>cos</m:t>
                          </m:r>
                          <m:r>
                            <a:rPr lang="en-US" i="1">
                              <a:solidFill>
                                <a:schemeClr val="tx1"/>
                              </a:solidFill>
                              <a:latin typeface="Cambria Math" panose="02040503050406030204" pitchFamily="18" charset="0"/>
                            </a:rPr>
                            <m:t>𝑥</m:t>
                          </m:r>
                        </m:den>
                      </m:f>
                    </m:oMath>
                  </m:oMathPara>
                </a14:m>
                <a:endParaRPr lang="en-US" dirty="0">
                  <a:solidFill>
                    <a:schemeClr val="tx1"/>
                  </a:solidFill>
                </a:endParaRPr>
              </a:p>
            </p:txBody>
          </p:sp>
        </mc:Choice>
        <mc:Fallback xmlns="">
          <p:sp>
            <p:nvSpPr>
              <p:cNvPr id="4" name="TextBox 3">
                <a:extLst>
                  <a:ext uri="{FF2B5EF4-FFF2-40B4-BE49-F238E27FC236}">
                    <a16:creationId xmlns:a16="http://schemas.microsoft.com/office/drawing/2014/main" id="{0039F266-125C-48BE-BE92-4BA001A02A27}"/>
                  </a:ext>
                </a:extLst>
              </p:cNvPr>
              <p:cNvSpPr txBox="1">
                <a:spLocks noRot="1" noChangeAspect="1" noMove="1" noResize="1" noEditPoints="1" noAdjustHandles="1" noChangeArrowheads="1" noChangeShapeType="1" noTextEdit="1"/>
              </p:cNvSpPr>
              <p:nvPr/>
            </p:nvSpPr>
            <p:spPr>
              <a:xfrm>
                <a:off x="1625448" y="3308328"/>
                <a:ext cx="2359177" cy="901722"/>
              </a:xfrm>
              <a:prstGeom prst="rect">
                <a:avLst/>
              </a:prstGeom>
              <a:blipFill>
                <a:blip r:embed="rId4"/>
                <a:stretch>
                  <a:fillRect/>
                </a:stretch>
              </a:blipFill>
            </p:spPr>
            <p:txBody>
              <a:bodyPr/>
              <a:lstStyle/>
              <a:p>
                <a:r>
                  <a:rPr lang="en-US">
                    <a:noFill/>
                  </a:rPr>
                  <a:t> </a:t>
                </a:r>
              </a:p>
            </p:txBody>
          </p:sp>
        </mc:Fallback>
      </mc:AlternateContent>
      <p:cxnSp>
        <p:nvCxnSpPr>
          <p:cNvPr id="6" name="Straight Connector 5">
            <a:extLst>
              <a:ext uri="{FF2B5EF4-FFF2-40B4-BE49-F238E27FC236}">
                <a16:creationId xmlns:a16="http://schemas.microsoft.com/office/drawing/2014/main" xmlns="" id="{F4FAE64E-7F1B-43CC-BF12-EFCD71CD3CFC}"/>
              </a:ext>
            </a:extLst>
          </p:cNvPr>
          <p:cNvCxnSpPr/>
          <p:nvPr/>
        </p:nvCxnSpPr>
        <p:spPr bwMode="auto">
          <a:xfrm flipV="1">
            <a:off x="3093929" y="3429000"/>
            <a:ext cx="741471" cy="241547"/>
          </a:xfrm>
          <a:prstGeom prst="line">
            <a:avLst/>
          </a:prstGeom>
          <a:solidFill>
            <a:schemeClr val="accent1"/>
          </a:solidFill>
          <a:ln w="38100" cap="flat" cmpd="sng" algn="ctr">
            <a:solidFill>
              <a:srgbClr val="0033CC"/>
            </a:solidFill>
            <a:prstDash val="solid"/>
            <a:round/>
            <a:headEnd type="none" w="med" len="med"/>
            <a:tailEnd type="none" w="med" len="med"/>
          </a:ln>
          <a:effectLst/>
        </p:spPr>
      </p:cxnSp>
      <p:cxnSp>
        <p:nvCxnSpPr>
          <p:cNvPr id="25" name="Straight Connector 24">
            <a:extLst>
              <a:ext uri="{FF2B5EF4-FFF2-40B4-BE49-F238E27FC236}">
                <a16:creationId xmlns:a16="http://schemas.microsoft.com/office/drawing/2014/main" xmlns="" id="{ABD66EA0-D19E-4193-99CF-338C26D9744A}"/>
              </a:ext>
            </a:extLst>
          </p:cNvPr>
          <p:cNvCxnSpPr/>
          <p:nvPr/>
        </p:nvCxnSpPr>
        <p:spPr bwMode="auto">
          <a:xfrm flipV="1">
            <a:off x="2063565" y="3930527"/>
            <a:ext cx="741471" cy="241547"/>
          </a:xfrm>
          <a:prstGeom prst="line">
            <a:avLst/>
          </a:prstGeom>
          <a:solidFill>
            <a:schemeClr val="accent1"/>
          </a:solidFill>
          <a:ln w="38100" cap="flat" cmpd="sng" algn="ctr">
            <a:solidFill>
              <a:srgbClr val="0033CC"/>
            </a:solidFill>
            <a:prstDash val="solid"/>
            <a:round/>
            <a:headEnd type="none" w="med" len="med"/>
            <a:tailEnd type="none" w="med" len="med"/>
          </a:ln>
          <a:effectLst/>
        </p:spPr>
      </p:cxnSp>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xmlns="" id="{44DE04C7-BE35-487A-83BF-05858D52AC50}"/>
                  </a:ext>
                </a:extLst>
              </p:cNvPr>
              <p:cNvSpPr txBox="1"/>
              <p:nvPr/>
            </p:nvSpPr>
            <p:spPr>
              <a:xfrm>
                <a:off x="1625448" y="4501345"/>
                <a:ext cx="1510931" cy="90172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mtClean="0">
                          <a:solidFill>
                            <a:schemeClr val="tx1"/>
                          </a:solidFill>
                          <a:latin typeface="Cambria Math" panose="02040503050406030204" pitchFamily="18" charset="0"/>
                        </a:rPr>
                        <m:t>=</m:t>
                      </m:r>
                      <m:f>
                        <m:fPr>
                          <m:ctrlPr>
                            <a:rPr lang="en-US" i="1">
                              <a:solidFill>
                                <a:schemeClr val="tx1"/>
                              </a:solidFill>
                              <a:latin typeface="Cambria Math"/>
                            </a:rPr>
                          </m:ctrlPr>
                        </m:fPr>
                        <m:num>
                          <m:r>
                            <a:rPr lang="en-US" i="0">
                              <a:solidFill>
                                <a:schemeClr val="tx1"/>
                              </a:solidFill>
                              <a:latin typeface="Cambria Math" panose="02040503050406030204" pitchFamily="18" charset="0"/>
                            </a:rPr>
                            <m:t>1</m:t>
                          </m:r>
                        </m:num>
                        <m:den>
                          <m:r>
                            <m:rPr>
                              <m:sty m:val="p"/>
                            </m:rPr>
                            <a:rPr lang="en-US" i="0">
                              <a:solidFill>
                                <a:schemeClr val="tx1"/>
                              </a:solidFill>
                              <a:latin typeface="Cambria Math" panose="02040503050406030204" pitchFamily="18" charset="0"/>
                            </a:rPr>
                            <m:t>cos</m:t>
                          </m:r>
                          <m:r>
                            <a:rPr lang="en-US" i="1">
                              <a:solidFill>
                                <a:schemeClr val="tx1"/>
                              </a:solidFill>
                              <a:latin typeface="Cambria Math" panose="02040503050406030204" pitchFamily="18" charset="0"/>
                            </a:rPr>
                            <m:t>𝑥</m:t>
                          </m:r>
                        </m:den>
                      </m:f>
                    </m:oMath>
                  </m:oMathPara>
                </a14:m>
                <a:endParaRPr lang="en-US" dirty="0">
                  <a:solidFill>
                    <a:schemeClr val="tx1"/>
                  </a:solidFill>
                </a:endParaRPr>
              </a:p>
            </p:txBody>
          </p:sp>
        </mc:Choice>
        <mc:Fallback xmlns="">
          <p:sp>
            <p:nvSpPr>
              <p:cNvPr id="27" name="TextBox 26">
                <a:extLst>
                  <a:ext uri="{FF2B5EF4-FFF2-40B4-BE49-F238E27FC236}">
                    <a16:creationId xmlns:a16="http://schemas.microsoft.com/office/drawing/2014/main" id="{44DE04C7-BE35-487A-83BF-05858D52AC50}"/>
                  </a:ext>
                </a:extLst>
              </p:cNvPr>
              <p:cNvSpPr txBox="1">
                <a:spLocks noRot="1" noChangeAspect="1" noMove="1" noResize="1" noEditPoints="1" noAdjustHandles="1" noChangeArrowheads="1" noChangeShapeType="1" noTextEdit="1"/>
              </p:cNvSpPr>
              <p:nvPr/>
            </p:nvSpPr>
            <p:spPr>
              <a:xfrm>
                <a:off x="1625448" y="4501345"/>
                <a:ext cx="1510931" cy="901722"/>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xmlns="" id="{DEC43CB2-3C12-4810-893A-37F6F6D22968}"/>
                  </a:ext>
                </a:extLst>
              </p:cNvPr>
              <p:cNvSpPr txBox="1"/>
              <p:nvPr/>
            </p:nvSpPr>
            <p:spPr>
              <a:xfrm>
                <a:off x="1542561" y="5769630"/>
                <a:ext cx="1676704" cy="52322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mtClean="0">
                          <a:solidFill>
                            <a:schemeClr val="tx1"/>
                          </a:solidFill>
                          <a:latin typeface="Cambria Math" panose="02040503050406030204" pitchFamily="18" charset="0"/>
                        </a:rPr>
                        <m:t>=</m:t>
                      </m:r>
                      <m:r>
                        <m:rPr>
                          <m:sty m:val="p"/>
                        </m:rPr>
                        <a:rPr lang="en-US" i="0">
                          <a:solidFill>
                            <a:schemeClr val="tx1"/>
                          </a:solidFill>
                          <a:latin typeface="Cambria Math" panose="02040503050406030204" pitchFamily="18" charset="0"/>
                        </a:rPr>
                        <m:t>sec</m:t>
                      </m:r>
                      <m:r>
                        <a:rPr lang="en-US" i="1">
                          <a:solidFill>
                            <a:schemeClr val="tx1"/>
                          </a:solidFill>
                          <a:latin typeface="Cambria Math" panose="02040503050406030204" pitchFamily="18" charset="0"/>
                        </a:rPr>
                        <m:t>𝑥</m:t>
                      </m:r>
                    </m:oMath>
                  </m:oMathPara>
                </a14:m>
                <a:endParaRPr lang="en-US" dirty="0">
                  <a:solidFill>
                    <a:schemeClr val="tx1"/>
                  </a:solidFill>
                </a:endParaRPr>
              </a:p>
            </p:txBody>
          </p:sp>
        </mc:Choice>
        <mc:Fallback xmlns="">
          <p:sp>
            <p:nvSpPr>
              <p:cNvPr id="29" name="TextBox 28">
                <a:extLst>
                  <a:ext uri="{FF2B5EF4-FFF2-40B4-BE49-F238E27FC236}">
                    <a16:creationId xmlns:a16="http://schemas.microsoft.com/office/drawing/2014/main" id="{DEC43CB2-3C12-4810-893A-37F6F6D22968}"/>
                  </a:ext>
                </a:extLst>
              </p:cNvPr>
              <p:cNvSpPr txBox="1">
                <a:spLocks noRot="1" noChangeAspect="1" noMove="1" noResize="1" noEditPoints="1" noAdjustHandles="1" noChangeArrowheads="1" noChangeShapeType="1" noTextEdit="1"/>
              </p:cNvSpPr>
              <p:nvPr/>
            </p:nvSpPr>
            <p:spPr>
              <a:xfrm>
                <a:off x="1542561" y="5769630"/>
                <a:ext cx="1676704" cy="523220"/>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xmlns="" id="{88398868-6D54-4AA3-BF8A-197704C248D6}"/>
                  </a:ext>
                </a:extLst>
              </p:cNvPr>
              <p:cNvSpPr txBox="1"/>
              <p:nvPr/>
            </p:nvSpPr>
            <p:spPr>
              <a:xfrm>
                <a:off x="4437747" y="5598198"/>
                <a:ext cx="1649174" cy="6127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US" sz="1800" i="1" smtClean="0">
                              <a:solidFill>
                                <a:srgbClr val="0033CC"/>
                              </a:solidFill>
                              <a:latin typeface="Cambria Math"/>
                            </a:rPr>
                          </m:ctrlPr>
                        </m:fPr>
                        <m:num>
                          <m:r>
                            <a:rPr lang="en-US" sz="1800">
                              <a:solidFill>
                                <a:srgbClr val="0033CC"/>
                              </a:solidFill>
                              <a:latin typeface="Cambria Math" panose="02040503050406030204" pitchFamily="18" charset="0"/>
                            </a:rPr>
                            <m:t>1</m:t>
                          </m:r>
                        </m:num>
                        <m:den>
                          <m:r>
                            <m:rPr>
                              <m:sty m:val="p"/>
                            </m:rPr>
                            <a:rPr lang="en-US" sz="1800" i="0">
                              <a:solidFill>
                                <a:srgbClr val="0033CC"/>
                              </a:solidFill>
                              <a:latin typeface="Cambria Math" panose="02040503050406030204" pitchFamily="18" charset="0"/>
                            </a:rPr>
                            <m:t>cos</m:t>
                          </m:r>
                          <m:r>
                            <a:rPr lang="en-US" sz="1800" i="1">
                              <a:solidFill>
                                <a:srgbClr val="0033CC"/>
                              </a:solidFill>
                              <a:latin typeface="Cambria Math" panose="02040503050406030204" pitchFamily="18" charset="0"/>
                            </a:rPr>
                            <m:t>𝑥</m:t>
                          </m:r>
                        </m:den>
                      </m:f>
                      <m:r>
                        <a:rPr lang="en-US" sz="1800" i="0">
                          <a:solidFill>
                            <a:srgbClr val="0033CC"/>
                          </a:solidFill>
                          <a:latin typeface="Cambria Math" panose="02040503050406030204" pitchFamily="18" charset="0"/>
                        </a:rPr>
                        <m:t>=</m:t>
                      </m:r>
                      <m:r>
                        <m:rPr>
                          <m:sty m:val="p"/>
                        </m:rPr>
                        <a:rPr lang="en-US" sz="1800" i="0">
                          <a:solidFill>
                            <a:srgbClr val="0033CC"/>
                          </a:solidFill>
                          <a:latin typeface="Cambria Math" panose="02040503050406030204" pitchFamily="18" charset="0"/>
                        </a:rPr>
                        <m:t>sec</m:t>
                      </m:r>
                      <m:r>
                        <a:rPr lang="en-US" sz="1800" i="1">
                          <a:solidFill>
                            <a:srgbClr val="0033CC"/>
                          </a:solidFill>
                          <a:latin typeface="Cambria Math" panose="02040503050406030204" pitchFamily="18" charset="0"/>
                        </a:rPr>
                        <m:t>𝑥</m:t>
                      </m:r>
                    </m:oMath>
                  </m:oMathPara>
                </a14:m>
                <a:endParaRPr lang="en-US" sz="1800" dirty="0">
                  <a:solidFill>
                    <a:srgbClr val="0033CC"/>
                  </a:solidFill>
                </a:endParaRPr>
              </a:p>
            </p:txBody>
          </p:sp>
        </mc:Choice>
        <mc:Fallback xmlns="">
          <p:sp>
            <p:nvSpPr>
              <p:cNvPr id="31" name="TextBox 30">
                <a:extLst>
                  <a:ext uri="{FF2B5EF4-FFF2-40B4-BE49-F238E27FC236}">
                    <a16:creationId xmlns:a16="http://schemas.microsoft.com/office/drawing/2014/main" id="{88398868-6D54-4AA3-BF8A-197704C248D6}"/>
                  </a:ext>
                </a:extLst>
              </p:cNvPr>
              <p:cNvSpPr txBox="1">
                <a:spLocks noRot="1" noChangeAspect="1" noMove="1" noResize="1" noEditPoints="1" noAdjustHandles="1" noChangeArrowheads="1" noChangeShapeType="1" noTextEdit="1"/>
              </p:cNvSpPr>
              <p:nvPr/>
            </p:nvSpPr>
            <p:spPr>
              <a:xfrm>
                <a:off x="4437747" y="5598198"/>
                <a:ext cx="1649174" cy="612732"/>
              </a:xfrm>
              <a:prstGeom prst="rect">
                <a:avLst/>
              </a:prstGeom>
              <a:blipFill>
                <a:blip r:embed="rId7"/>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296628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down)">
                                      <p:cBhvr>
                                        <p:cTn id="20" dur="500"/>
                                        <p:tgtEl>
                                          <p:spTgt spid="6"/>
                                        </p:tgtEl>
                                      </p:cBhvr>
                                    </p:animEffect>
                                  </p:childTnLst>
                                </p:cTn>
                              </p:par>
                              <p:par>
                                <p:cTn id="21" presetID="22" presetClass="entr" presetSubtype="4" fill="hold" nodeType="with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down)">
                                      <p:cBhvr>
                                        <p:cTn id="23" dur="500"/>
                                        <p:tgtEl>
                                          <p:spTgt spid="25"/>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41991"/>
                                        </p:tgtEl>
                                        <p:attrNameLst>
                                          <p:attrName>style.visibility</p:attrName>
                                        </p:attrNameLst>
                                      </p:cBhvr>
                                      <p:to>
                                        <p:strVal val="visible"/>
                                      </p:to>
                                    </p:set>
                                    <p:animEffect transition="in" filter="fade">
                                      <p:cBhvr>
                                        <p:cTn id="26" dur="500"/>
                                        <p:tgtEl>
                                          <p:spTgt spid="41991"/>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fade">
                                      <p:cBhvr>
                                        <p:cTn id="31" dur="500"/>
                                        <p:tgtEl>
                                          <p:spTgt spid="27"/>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41999"/>
                                        </p:tgtEl>
                                        <p:attrNameLst>
                                          <p:attrName>style.visibility</p:attrName>
                                        </p:attrNameLst>
                                      </p:cBhvr>
                                      <p:to>
                                        <p:strVal val="visible"/>
                                      </p:to>
                                    </p:set>
                                    <p:animEffect transition="in" filter="fade">
                                      <p:cBhvr>
                                        <p:cTn id="34" dur="500"/>
                                        <p:tgtEl>
                                          <p:spTgt spid="41999"/>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fade">
                                      <p:cBhvr>
                                        <p:cTn id="39" dur="500"/>
                                        <p:tgtEl>
                                          <p:spTgt spid="29"/>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31"/>
                                        </p:tgtEl>
                                        <p:attrNameLst>
                                          <p:attrName>style.visibility</p:attrName>
                                        </p:attrNameLst>
                                      </p:cBhvr>
                                      <p:to>
                                        <p:strVal val="visible"/>
                                      </p:to>
                                    </p:set>
                                    <p:animEffect transition="in" filter="fade">
                                      <p:cBhvr>
                                        <p:cTn id="42"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91" grpId="0"/>
      <p:bldP spid="41999" grpId="0"/>
      <p:bldP spid="18" grpId="0"/>
      <p:bldP spid="20" grpId="0"/>
      <p:bldP spid="4" grpId="0"/>
      <p:bldP spid="27" grpId="0"/>
      <p:bldP spid="29" grpId="0"/>
      <p:bldP spid="3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altLang="en-US" dirty="0"/>
              <a:t>Example 3:  Using Factoring to Verify an Identity</a:t>
            </a:r>
          </a:p>
        </p:txBody>
      </p:sp>
      <mc:AlternateContent xmlns:mc="http://schemas.openxmlformats.org/markup-compatibility/2006">
        <mc:Choice xmlns:a14="http://schemas.microsoft.com/office/drawing/2010/main" Requires="a14">
          <p:sp>
            <p:nvSpPr>
              <p:cNvPr id="7171" name="Rectangle 3"/>
              <p:cNvSpPr>
                <a:spLocks noGrp="1" noChangeArrowheads="1"/>
              </p:cNvSpPr>
              <p:nvPr>
                <p:ph idx="1"/>
              </p:nvPr>
            </p:nvSpPr>
            <p:spPr/>
            <p:txBody>
              <a:bodyPr/>
              <a:lstStyle/>
              <a:p>
                <a:r>
                  <a:rPr lang="en-US" altLang="en-US" dirty="0"/>
                  <a:t>Verify the identity: </a:t>
                </a:r>
                <a14:m>
                  <m:oMath xmlns:m="http://schemas.openxmlformats.org/officeDocument/2006/math">
                    <m:func>
                      <m:funcPr>
                        <m:ctrlPr>
                          <a:rPr lang="en-US" altLang="en-US" i="1" smtClean="0">
                            <a:latin typeface="Cambria Math"/>
                          </a:rPr>
                        </m:ctrlPr>
                      </m:funcPr>
                      <m:fName>
                        <m:r>
                          <m:rPr>
                            <m:sty m:val="p"/>
                          </m:rPr>
                          <a:rPr lang="en-US" altLang="en-US" i="0" smtClean="0">
                            <a:latin typeface="Cambria Math" panose="02040503050406030204" pitchFamily="18" charset="0"/>
                          </a:rPr>
                          <m:t>sin</m:t>
                        </m:r>
                      </m:fName>
                      <m:e>
                        <m:r>
                          <a:rPr lang="en-US" altLang="en-US" b="0" i="1" smtClean="0">
                            <a:latin typeface="Cambria Math" panose="02040503050406030204" pitchFamily="18" charset="0"/>
                          </a:rPr>
                          <m:t>𝑥</m:t>
                        </m:r>
                        <m:r>
                          <a:rPr lang="en-US" altLang="en-US" b="0" i="1" smtClean="0">
                            <a:latin typeface="Cambria Math" panose="02040503050406030204" pitchFamily="18" charset="0"/>
                          </a:rPr>
                          <m:t>−</m:t>
                        </m:r>
                        <m:func>
                          <m:funcPr>
                            <m:ctrlPr>
                              <a:rPr lang="en-US" altLang="en-US" b="0" i="1" smtClean="0">
                                <a:latin typeface="Cambria Math"/>
                              </a:rPr>
                            </m:ctrlPr>
                          </m:funcPr>
                          <m:fName>
                            <m:r>
                              <m:rPr>
                                <m:sty m:val="p"/>
                              </m:rPr>
                              <a:rPr lang="en-US" altLang="en-US" b="0" i="0" smtClean="0">
                                <a:latin typeface="Cambria Math" panose="02040503050406030204" pitchFamily="18" charset="0"/>
                              </a:rPr>
                              <m:t>sin</m:t>
                            </m:r>
                          </m:fName>
                          <m:e>
                            <m:r>
                              <a:rPr lang="en-US" altLang="en-US" b="0" i="1" smtClean="0">
                                <a:latin typeface="Cambria Math" panose="02040503050406030204" pitchFamily="18" charset="0"/>
                              </a:rPr>
                              <m:t>𝑥</m:t>
                            </m:r>
                            <m:sSup>
                              <m:sSupPr>
                                <m:ctrlPr>
                                  <a:rPr lang="en-US" altLang="en-US" b="0" i="1" smtClean="0">
                                    <a:latin typeface="Cambria Math"/>
                                  </a:rPr>
                                </m:ctrlPr>
                              </m:sSupPr>
                              <m:e>
                                <m:r>
                                  <m:rPr>
                                    <m:sty m:val="p"/>
                                  </m:rPr>
                                  <a:rPr lang="en-US" altLang="en-US" b="0" i="0" smtClean="0">
                                    <a:latin typeface="Cambria Math" panose="02040503050406030204" pitchFamily="18" charset="0"/>
                                  </a:rPr>
                                  <m:t>cos</m:t>
                                </m:r>
                              </m:e>
                              <m:sup>
                                <m:r>
                                  <a:rPr lang="en-US" altLang="en-US" b="0" i="1" smtClean="0">
                                    <a:latin typeface="Cambria Math" panose="02040503050406030204" pitchFamily="18" charset="0"/>
                                  </a:rPr>
                                  <m:t>2</m:t>
                                </m:r>
                              </m:sup>
                            </m:sSup>
                            <m:r>
                              <a:rPr lang="en-US" altLang="en-US" b="0" i="1" smtClean="0">
                                <a:latin typeface="Cambria Math" panose="02040503050406030204" pitchFamily="18" charset="0"/>
                              </a:rPr>
                              <m:t>𝑥</m:t>
                            </m:r>
                            <m:r>
                              <a:rPr lang="en-US" altLang="en-US" b="0" i="1" smtClean="0">
                                <a:latin typeface="Cambria Math" panose="02040503050406030204" pitchFamily="18" charset="0"/>
                              </a:rPr>
                              <m:t>=</m:t>
                            </m:r>
                            <m:sSup>
                              <m:sSupPr>
                                <m:ctrlPr>
                                  <a:rPr lang="en-US" altLang="en-US" b="0" i="1" smtClean="0">
                                    <a:latin typeface="Cambria Math"/>
                                  </a:rPr>
                                </m:ctrlPr>
                              </m:sSupPr>
                              <m:e>
                                <m:r>
                                  <m:rPr>
                                    <m:sty m:val="p"/>
                                  </m:rPr>
                                  <a:rPr lang="en-US" altLang="en-US" b="0" i="0" smtClean="0">
                                    <a:latin typeface="Cambria Math" panose="02040503050406030204" pitchFamily="18" charset="0"/>
                                  </a:rPr>
                                  <m:t>sin</m:t>
                                </m:r>
                              </m:e>
                              <m:sup>
                                <m:r>
                                  <a:rPr lang="en-US" altLang="en-US" b="0" i="1" smtClean="0">
                                    <a:latin typeface="Cambria Math" panose="02040503050406030204" pitchFamily="18" charset="0"/>
                                  </a:rPr>
                                  <m:t>3</m:t>
                                </m:r>
                              </m:sup>
                            </m:sSup>
                            <m:r>
                              <a:rPr lang="en-US" altLang="en-US" b="0" i="1" smtClean="0">
                                <a:latin typeface="Cambria Math" panose="02040503050406030204" pitchFamily="18" charset="0"/>
                              </a:rPr>
                              <m:t>𝑥</m:t>
                            </m:r>
                          </m:e>
                        </m:func>
                      </m:e>
                    </m:func>
                  </m:oMath>
                </a14:m>
                <a:endParaRPr lang="en-US" altLang="en-US" dirty="0"/>
              </a:p>
              <a:p>
                <a:endParaRPr lang="en-US" altLang="en-US" i="1" dirty="0">
                  <a:latin typeface="Cambria Math" panose="02040503050406030204" pitchFamily="18" charset="0"/>
                </a:endParaRPr>
              </a:p>
              <a:p>
                <a:pPr/>
                <a:endParaRPr lang="en-US" altLang="en-US" b="0" dirty="0"/>
              </a:p>
              <a:p>
                <a:endParaRPr lang="en-US" altLang="en-US" b="0" dirty="0"/>
              </a:p>
              <a:p>
                <a:pPr/>
                <a14:m>
                  <m:oMathPara xmlns:m="http://schemas.openxmlformats.org/officeDocument/2006/math">
                    <m:oMathParaPr>
                      <m:jc m:val="left"/>
                    </m:oMathParaPr>
                    <m:oMath xmlns:m="http://schemas.openxmlformats.org/officeDocument/2006/math">
                      <m:func>
                        <m:funcPr>
                          <m:ctrlPr>
                            <a:rPr lang="en-US" altLang="en-US" i="1" smtClean="0">
                              <a:latin typeface="Cambria Math"/>
                            </a:rPr>
                          </m:ctrlPr>
                        </m:funcPr>
                        <m:fName>
                          <m:r>
                            <m:rPr>
                              <m:sty m:val="p"/>
                            </m:rPr>
                            <a:rPr lang="en-US" altLang="en-US" i="0" smtClean="0">
                              <a:latin typeface="Cambria Math" panose="02040503050406030204" pitchFamily="18" charset="0"/>
                            </a:rPr>
                            <m:t>sin</m:t>
                          </m:r>
                        </m:fName>
                        <m:e>
                          <m:r>
                            <a:rPr lang="en-US" altLang="en-US" b="0" i="1" smtClean="0">
                              <a:latin typeface="Cambria Math" panose="02040503050406030204" pitchFamily="18" charset="0"/>
                            </a:rPr>
                            <m:t>𝑥</m:t>
                          </m:r>
                          <m:r>
                            <a:rPr lang="en-US" altLang="en-US" b="0" i="1" smtClean="0">
                              <a:latin typeface="Cambria Math" panose="02040503050406030204" pitchFamily="18" charset="0"/>
                            </a:rPr>
                            <m:t>−</m:t>
                          </m:r>
                          <m:func>
                            <m:funcPr>
                              <m:ctrlPr>
                                <a:rPr lang="en-US" altLang="en-US" b="0" i="1" smtClean="0">
                                  <a:latin typeface="Cambria Math"/>
                                </a:rPr>
                              </m:ctrlPr>
                            </m:funcPr>
                            <m:fName>
                              <m:r>
                                <m:rPr>
                                  <m:sty m:val="p"/>
                                </m:rPr>
                                <a:rPr lang="en-US" altLang="en-US" b="0" i="0" smtClean="0">
                                  <a:latin typeface="Cambria Math" panose="02040503050406030204" pitchFamily="18" charset="0"/>
                                </a:rPr>
                                <m:t>sin</m:t>
                              </m:r>
                            </m:fName>
                            <m:e>
                              <m:r>
                                <a:rPr lang="en-US" altLang="en-US" b="0" i="1" smtClean="0">
                                  <a:latin typeface="Cambria Math" panose="02040503050406030204" pitchFamily="18" charset="0"/>
                                </a:rPr>
                                <m:t>𝑥</m:t>
                              </m:r>
                              <m:sSup>
                                <m:sSupPr>
                                  <m:ctrlPr>
                                    <a:rPr lang="en-US" altLang="en-US" b="0" i="1" smtClean="0">
                                      <a:latin typeface="Cambria Math"/>
                                    </a:rPr>
                                  </m:ctrlPr>
                                </m:sSupPr>
                                <m:e>
                                  <m:r>
                                    <m:rPr>
                                      <m:sty m:val="p"/>
                                    </m:rPr>
                                    <a:rPr lang="en-US" altLang="en-US" b="0" i="0" smtClean="0">
                                      <a:latin typeface="Cambria Math" panose="02040503050406030204" pitchFamily="18" charset="0"/>
                                    </a:rPr>
                                    <m:t>cos</m:t>
                                  </m:r>
                                </m:e>
                                <m:sup>
                                  <m:r>
                                    <a:rPr lang="en-US" altLang="en-US" b="0" i="1" smtClean="0">
                                      <a:latin typeface="Cambria Math" panose="02040503050406030204" pitchFamily="18" charset="0"/>
                                    </a:rPr>
                                    <m:t>2</m:t>
                                  </m:r>
                                </m:sup>
                              </m:sSup>
                              <m:r>
                                <a:rPr lang="en-US" altLang="en-US" b="0" i="1" smtClean="0">
                                  <a:latin typeface="Cambria Math" panose="02040503050406030204" pitchFamily="18" charset="0"/>
                                </a:rPr>
                                <m:t>𝑥</m:t>
                              </m:r>
                              <m:r>
                                <a:rPr lang="en-US" altLang="en-US" b="0" i="1" smtClean="0">
                                  <a:latin typeface="Cambria Math" panose="02040503050406030204" pitchFamily="18" charset="0"/>
                                </a:rPr>
                                <m:t>=</m:t>
                              </m:r>
                              <m:func>
                                <m:funcPr>
                                  <m:ctrlPr>
                                    <a:rPr lang="en-US" altLang="en-US" b="0" i="1" smtClean="0">
                                      <a:latin typeface="Cambria Math"/>
                                    </a:rPr>
                                  </m:ctrlPr>
                                </m:funcPr>
                                <m:fName>
                                  <m:r>
                                    <m:rPr>
                                      <m:sty m:val="p"/>
                                    </m:rPr>
                                    <a:rPr lang="en-US" altLang="en-US" b="0" i="0" smtClean="0">
                                      <a:latin typeface="Cambria Math" panose="02040503050406030204" pitchFamily="18" charset="0"/>
                                    </a:rPr>
                                    <m:t>sin</m:t>
                                  </m:r>
                                </m:fName>
                                <m:e>
                                  <m:r>
                                    <a:rPr lang="en-US" altLang="en-US" b="0" i="1" smtClean="0">
                                      <a:latin typeface="Cambria Math" panose="02040503050406030204" pitchFamily="18" charset="0"/>
                                    </a:rPr>
                                    <m:t>𝑥</m:t>
                                  </m:r>
                                  <m:r>
                                    <a:rPr lang="en-US" altLang="en-US" b="0" i="1" smtClean="0">
                                      <a:latin typeface="Cambria Math" panose="02040503050406030204" pitchFamily="18" charset="0"/>
                                    </a:rPr>
                                    <m:t>(1−</m:t>
                                  </m:r>
                                  <m:sSup>
                                    <m:sSupPr>
                                      <m:ctrlPr>
                                        <a:rPr lang="en-US" altLang="en-US" b="0" i="1" smtClean="0">
                                          <a:latin typeface="Cambria Math"/>
                                        </a:rPr>
                                      </m:ctrlPr>
                                    </m:sSupPr>
                                    <m:e>
                                      <m:r>
                                        <m:rPr>
                                          <m:sty m:val="p"/>
                                        </m:rPr>
                                        <a:rPr lang="en-US" altLang="en-US" b="0" i="0" smtClean="0">
                                          <a:latin typeface="Cambria Math" panose="02040503050406030204" pitchFamily="18" charset="0"/>
                                        </a:rPr>
                                        <m:t>cos</m:t>
                                      </m:r>
                                    </m:e>
                                    <m:sup>
                                      <m:r>
                                        <a:rPr lang="en-US" altLang="en-US" b="0" i="1" smtClean="0">
                                          <a:latin typeface="Cambria Math" panose="02040503050406030204" pitchFamily="18" charset="0"/>
                                        </a:rPr>
                                        <m:t>2</m:t>
                                      </m:r>
                                    </m:sup>
                                  </m:sSup>
                                  <m:r>
                                    <a:rPr lang="en-US" altLang="en-US" b="0" i="1" smtClean="0">
                                      <a:latin typeface="Cambria Math" panose="02040503050406030204" pitchFamily="18" charset="0"/>
                                    </a:rPr>
                                    <m:t>𝑥</m:t>
                                  </m:r>
                                  <m:r>
                                    <a:rPr lang="en-US" altLang="en-US" b="0" i="1" smtClean="0">
                                      <a:latin typeface="Cambria Math" panose="02040503050406030204" pitchFamily="18" charset="0"/>
                                    </a:rPr>
                                    <m:t>)</m:t>
                                  </m:r>
                                </m:e>
                              </m:func>
                            </m:e>
                          </m:func>
                        </m:e>
                      </m:func>
                    </m:oMath>
                  </m:oMathPara>
                </a14:m>
                <a:endParaRPr lang="en-US" altLang="en-US" b="0" dirty="0"/>
              </a:p>
              <a:p>
                <a:endParaRPr lang="en-US" altLang="en-US" dirty="0"/>
              </a:p>
              <a:p>
                <a:pPr marL="2801938" indent="-2801938"/>
                <a14:m>
                  <m:oMathPara xmlns:m="http://schemas.openxmlformats.org/officeDocument/2006/math">
                    <m:oMathParaPr>
                      <m:jc m:val="left"/>
                    </m:oMathParaPr>
                    <m:oMath xmlns:m="http://schemas.openxmlformats.org/officeDocument/2006/math">
                      <m:r>
                        <a:rPr lang="en-US" altLang="en-US" b="0" i="1" smtClean="0">
                          <a:latin typeface="Cambria Math" panose="02040503050406030204" pitchFamily="18" charset="0"/>
                        </a:rPr>
                        <m:t>=</m:t>
                      </m:r>
                      <m:func>
                        <m:funcPr>
                          <m:ctrlPr>
                            <a:rPr lang="en-US" altLang="en-US" b="0" i="1" smtClean="0">
                              <a:latin typeface="Cambria Math"/>
                            </a:rPr>
                          </m:ctrlPr>
                        </m:funcPr>
                        <m:fName>
                          <m:r>
                            <m:rPr>
                              <m:sty m:val="p"/>
                            </m:rPr>
                            <a:rPr lang="en-US" altLang="en-US" b="0" i="0" smtClean="0">
                              <a:latin typeface="Cambria Math" panose="02040503050406030204" pitchFamily="18" charset="0"/>
                            </a:rPr>
                            <m:t>sin</m:t>
                          </m:r>
                        </m:fName>
                        <m:e>
                          <m:r>
                            <a:rPr lang="en-US" altLang="en-US" b="0" i="1" smtClean="0">
                              <a:latin typeface="Cambria Math" panose="02040503050406030204" pitchFamily="18" charset="0"/>
                            </a:rPr>
                            <m:t>𝑥</m:t>
                          </m:r>
                          <m:r>
                            <a:rPr lang="en-US" altLang="en-US" b="0" i="1" smtClean="0">
                              <a:latin typeface="Cambria Math" panose="02040503050406030204" pitchFamily="18" charset="0"/>
                            </a:rPr>
                            <m:t>(</m:t>
                          </m:r>
                          <m:sSup>
                            <m:sSupPr>
                              <m:ctrlPr>
                                <a:rPr lang="en-US" altLang="en-US" b="0" i="1" smtClean="0">
                                  <a:latin typeface="Cambria Math"/>
                                </a:rPr>
                              </m:ctrlPr>
                            </m:sSupPr>
                            <m:e>
                              <m:r>
                                <m:rPr>
                                  <m:sty m:val="p"/>
                                </m:rPr>
                                <a:rPr lang="en-US" altLang="en-US" b="0" i="0" smtClean="0">
                                  <a:latin typeface="Cambria Math" panose="02040503050406030204" pitchFamily="18" charset="0"/>
                                </a:rPr>
                                <m:t>sin</m:t>
                              </m:r>
                            </m:e>
                            <m:sup>
                              <m:r>
                                <a:rPr lang="en-US" altLang="en-US" b="0" i="1" smtClean="0">
                                  <a:latin typeface="Cambria Math" panose="02040503050406030204" pitchFamily="18" charset="0"/>
                                </a:rPr>
                                <m:t>2</m:t>
                              </m:r>
                            </m:sup>
                          </m:sSup>
                          <m:r>
                            <a:rPr lang="en-US" altLang="en-US" b="0" i="1" smtClean="0">
                              <a:latin typeface="Cambria Math" panose="02040503050406030204" pitchFamily="18" charset="0"/>
                            </a:rPr>
                            <m:t>𝑥</m:t>
                          </m:r>
                          <m:r>
                            <a:rPr lang="en-US" altLang="en-US" b="0" i="1" smtClean="0">
                              <a:latin typeface="Cambria Math" panose="02040503050406030204" pitchFamily="18" charset="0"/>
                            </a:rPr>
                            <m:t>)</m:t>
                          </m:r>
                        </m:e>
                      </m:func>
                    </m:oMath>
                  </m:oMathPara>
                </a14:m>
                <a:endParaRPr lang="en-US" altLang="en-US" dirty="0"/>
              </a:p>
              <a:p>
                <a:pPr marL="2801938" indent="-2801938"/>
                <a:endParaRPr lang="en-US" altLang="en-US" dirty="0"/>
              </a:p>
              <a:p>
                <a:pPr marL="2801938" indent="-2801938"/>
                <a14:m>
                  <m:oMathPara xmlns:m="http://schemas.openxmlformats.org/officeDocument/2006/math">
                    <m:oMathParaPr>
                      <m:jc m:val="left"/>
                    </m:oMathParaPr>
                    <m:oMath xmlns:m="http://schemas.openxmlformats.org/officeDocument/2006/math">
                      <m:r>
                        <a:rPr lang="en-US" altLang="en-US" b="0" i="1" smtClean="0">
                          <a:latin typeface="Cambria Math" panose="02040503050406030204" pitchFamily="18" charset="0"/>
                        </a:rPr>
                        <m:t>=</m:t>
                      </m:r>
                      <m:sSup>
                        <m:sSupPr>
                          <m:ctrlPr>
                            <a:rPr lang="en-US" altLang="en-US" b="0" i="1" smtClean="0">
                              <a:latin typeface="Cambria Math"/>
                            </a:rPr>
                          </m:ctrlPr>
                        </m:sSupPr>
                        <m:e>
                          <m:r>
                            <m:rPr>
                              <m:sty m:val="p"/>
                            </m:rPr>
                            <a:rPr lang="en-US" altLang="en-US" b="0" i="0" smtClean="0">
                              <a:latin typeface="Cambria Math" panose="02040503050406030204" pitchFamily="18" charset="0"/>
                            </a:rPr>
                            <m:t>sin</m:t>
                          </m:r>
                        </m:e>
                        <m:sup>
                          <m:r>
                            <a:rPr lang="en-US" altLang="en-US" b="0" i="1" smtClean="0">
                              <a:latin typeface="Cambria Math" panose="02040503050406030204" pitchFamily="18" charset="0"/>
                            </a:rPr>
                            <m:t>3</m:t>
                          </m:r>
                        </m:sup>
                      </m:sSup>
                      <m:r>
                        <a:rPr lang="en-US" altLang="en-US" b="0" i="1" smtClean="0">
                          <a:latin typeface="Cambria Math" panose="02040503050406030204" pitchFamily="18" charset="0"/>
                        </a:rPr>
                        <m:t>𝑥</m:t>
                      </m:r>
                    </m:oMath>
                  </m:oMathPara>
                </a14:m>
                <a:endParaRPr lang="en-US" altLang="en-US" dirty="0"/>
              </a:p>
            </p:txBody>
          </p:sp>
        </mc:Choice>
        <mc:Fallback>
          <p:sp>
            <p:nvSpPr>
              <p:cNvPr id="7171" name="Rectangle 3"/>
              <p:cNvSpPr>
                <a:spLocks noGrp="1" noRot="1" noChangeAspect="1" noMove="1" noResize="1" noEditPoints="1" noAdjustHandles="1" noChangeArrowheads="1" noChangeShapeType="1" noTextEdit="1"/>
              </p:cNvSpPr>
              <p:nvPr>
                <p:ph idx="1"/>
              </p:nvPr>
            </p:nvSpPr>
            <p:spPr>
              <a:blipFill rotWithShape="1">
                <a:blip r:embed="rId2"/>
                <a:stretch>
                  <a:fillRect l="-1401" t="-1190"/>
                </a:stretch>
              </a:blipFill>
            </p:spPr>
            <p:txBody>
              <a:bodyPr/>
              <a:lstStyle/>
              <a:p>
                <a:r>
                  <a:rPr lang="en-US">
                    <a:noFill/>
                  </a:rPr>
                  <a:t> </a:t>
                </a:r>
              </a:p>
            </p:txBody>
          </p:sp>
        </mc:Fallback>
      </mc:AlternateContent>
      <p:sp>
        <p:nvSpPr>
          <p:cNvPr id="44041" name="Text Box 9"/>
          <p:cNvSpPr txBox="1">
            <a:spLocks noChangeArrowheads="1"/>
          </p:cNvSpPr>
          <p:nvPr/>
        </p:nvSpPr>
        <p:spPr bwMode="auto">
          <a:xfrm>
            <a:off x="6110287" y="3028961"/>
            <a:ext cx="2544763" cy="646331"/>
          </a:xfrm>
          <a:prstGeom prst="rect">
            <a:avLst/>
          </a:prstGeom>
          <a:noFill/>
          <a:ln w="12700" algn="ctr">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rgbClr val="3333FF"/>
                </a:solidFill>
                <a:latin typeface="Arial" panose="020B0604020202020204" pitchFamily="34" charset="0"/>
              </a:defRPr>
            </a:lvl1pPr>
            <a:lvl2pPr marL="742950" indent="-285750" eaLnBrk="0" hangingPunct="0">
              <a:defRPr sz="2400">
                <a:solidFill>
                  <a:srgbClr val="3333FF"/>
                </a:solidFill>
                <a:latin typeface="Arial" panose="020B0604020202020204" pitchFamily="34" charset="0"/>
              </a:defRPr>
            </a:lvl2pPr>
            <a:lvl3pPr marL="1143000" indent="-228600" eaLnBrk="0" hangingPunct="0">
              <a:defRPr sz="2400">
                <a:solidFill>
                  <a:srgbClr val="3333FF"/>
                </a:solidFill>
                <a:latin typeface="Arial" panose="020B0604020202020204" pitchFamily="34" charset="0"/>
              </a:defRPr>
            </a:lvl3pPr>
            <a:lvl4pPr marL="1600200" indent="-228600" eaLnBrk="0" hangingPunct="0">
              <a:defRPr sz="2400">
                <a:solidFill>
                  <a:srgbClr val="3333FF"/>
                </a:solidFill>
                <a:latin typeface="Arial" panose="020B0604020202020204" pitchFamily="34" charset="0"/>
              </a:defRPr>
            </a:lvl4pPr>
            <a:lvl5pPr marL="2057400" indent="-228600" eaLnBrk="0" hangingPunct="0">
              <a:defRPr sz="2400">
                <a:solidFill>
                  <a:srgbClr val="3333FF"/>
                </a:solidFill>
                <a:latin typeface="Arial" panose="020B0604020202020204" pitchFamily="34" charset="0"/>
              </a:defRPr>
            </a:lvl5pPr>
            <a:lvl6pPr marL="2514600" indent="-228600" eaLnBrk="0" fontAlgn="base" hangingPunct="0">
              <a:spcBef>
                <a:spcPct val="50000"/>
              </a:spcBef>
              <a:spcAft>
                <a:spcPct val="0"/>
              </a:spcAft>
              <a:defRPr sz="2400">
                <a:solidFill>
                  <a:srgbClr val="3333FF"/>
                </a:solidFill>
                <a:latin typeface="Arial" panose="020B0604020202020204" pitchFamily="34" charset="0"/>
              </a:defRPr>
            </a:lvl6pPr>
            <a:lvl7pPr marL="2971800" indent="-228600" eaLnBrk="0" fontAlgn="base" hangingPunct="0">
              <a:spcBef>
                <a:spcPct val="50000"/>
              </a:spcBef>
              <a:spcAft>
                <a:spcPct val="0"/>
              </a:spcAft>
              <a:defRPr sz="2400">
                <a:solidFill>
                  <a:srgbClr val="3333FF"/>
                </a:solidFill>
                <a:latin typeface="Arial" panose="020B0604020202020204" pitchFamily="34" charset="0"/>
              </a:defRPr>
            </a:lvl7pPr>
            <a:lvl8pPr marL="3429000" indent="-228600" eaLnBrk="0" fontAlgn="base" hangingPunct="0">
              <a:spcBef>
                <a:spcPct val="50000"/>
              </a:spcBef>
              <a:spcAft>
                <a:spcPct val="0"/>
              </a:spcAft>
              <a:defRPr sz="2400">
                <a:solidFill>
                  <a:srgbClr val="3333FF"/>
                </a:solidFill>
                <a:latin typeface="Arial" panose="020B0604020202020204" pitchFamily="34" charset="0"/>
              </a:defRPr>
            </a:lvl8pPr>
            <a:lvl9pPr marL="3886200" indent="-228600" eaLnBrk="0" fontAlgn="base" hangingPunct="0">
              <a:spcBef>
                <a:spcPct val="50000"/>
              </a:spcBef>
              <a:spcAft>
                <a:spcPct val="0"/>
              </a:spcAft>
              <a:defRPr sz="2400">
                <a:solidFill>
                  <a:srgbClr val="3333FF"/>
                </a:solidFill>
                <a:latin typeface="Arial" panose="020B0604020202020204" pitchFamily="34" charset="0"/>
              </a:defRPr>
            </a:lvl9pPr>
          </a:lstStyle>
          <a:p>
            <a:pPr eaLnBrk="1" hangingPunct="1">
              <a:spcBef>
                <a:spcPct val="0"/>
              </a:spcBef>
            </a:pPr>
            <a:r>
              <a:rPr lang="en-US" altLang="en-US" sz="1800" dirty="0">
                <a:solidFill>
                  <a:srgbClr val="0033CC"/>
                </a:solidFill>
                <a:latin typeface="Times New Roman" panose="02020603050405020304" pitchFamily="18" charset="0"/>
              </a:rPr>
              <a:t>Factor sin </a:t>
            </a:r>
            <a:r>
              <a:rPr lang="en-US" altLang="en-US" sz="1800" i="1" dirty="0">
                <a:solidFill>
                  <a:srgbClr val="0033CC"/>
                </a:solidFill>
                <a:latin typeface="Times New Roman" panose="02020603050405020304" pitchFamily="18" charset="0"/>
              </a:rPr>
              <a:t>x</a:t>
            </a:r>
            <a:r>
              <a:rPr lang="en-US" altLang="en-US" sz="1800" dirty="0">
                <a:solidFill>
                  <a:srgbClr val="0033CC"/>
                </a:solidFill>
                <a:latin typeface="Times New Roman" panose="02020603050405020304" pitchFamily="18" charset="0"/>
              </a:rPr>
              <a:t> from the two terms.</a:t>
            </a:r>
            <a:endParaRPr lang="en-US" altLang="en-US" sz="1800" dirty="0">
              <a:solidFill>
                <a:srgbClr val="0033CC"/>
              </a:solidFill>
            </a:endParaRPr>
          </a:p>
        </p:txBody>
      </p:sp>
      <p:sp>
        <p:nvSpPr>
          <p:cNvPr id="44044" name="Text Box 12"/>
          <p:cNvSpPr txBox="1">
            <a:spLocks noChangeArrowheads="1"/>
          </p:cNvSpPr>
          <p:nvPr/>
        </p:nvSpPr>
        <p:spPr bwMode="auto">
          <a:xfrm>
            <a:off x="5917441" y="5008560"/>
            <a:ext cx="2351926" cy="646331"/>
          </a:xfrm>
          <a:prstGeom prst="rect">
            <a:avLst/>
          </a:prstGeom>
          <a:noFill/>
          <a:ln w="12700" algn="ctr">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3333FF"/>
                </a:solidFill>
                <a:latin typeface="Arial" panose="020B0604020202020204" pitchFamily="34" charset="0"/>
              </a:defRPr>
            </a:lvl1pPr>
            <a:lvl2pPr marL="742950" indent="-285750" eaLnBrk="0" hangingPunct="0">
              <a:defRPr sz="2400">
                <a:solidFill>
                  <a:srgbClr val="3333FF"/>
                </a:solidFill>
                <a:latin typeface="Arial" panose="020B0604020202020204" pitchFamily="34" charset="0"/>
              </a:defRPr>
            </a:lvl2pPr>
            <a:lvl3pPr marL="1143000" indent="-228600" eaLnBrk="0" hangingPunct="0">
              <a:defRPr sz="2400">
                <a:solidFill>
                  <a:srgbClr val="3333FF"/>
                </a:solidFill>
                <a:latin typeface="Arial" panose="020B0604020202020204" pitchFamily="34" charset="0"/>
              </a:defRPr>
            </a:lvl3pPr>
            <a:lvl4pPr marL="1600200" indent="-228600" eaLnBrk="0" hangingPunct="0">
              <a:defRPr sz="2400">
                <a:solidFill>
                  <a:srgbClr val="3333FF"/>
                </a:solidFill>
                <a:latin typeface="Arial" panose="020B0604020202020204" pitchFamily="34" charset="0"/>
              </a:defRPr>
            </a:lvl4pPr>
            <a:lvl5pPr marL="2057400" indent="-228600" eaLnBrk="0" hangingPunct="0">
              <a:defRPr sz="2400">
                <a:solidFill>
                  <a:srgbClr val="3333FF"/>
                </a:solidFill>
                <a:latin typeface="Arial" panose="020B0604020202020204" pitchFamily="34" charset="0"/>
              </a:defRPr>
            </a:lvl5pPr>
            <a:lvl6pPr marL="2514600" indent="-228600" eaLnBrk="0" fontAlgn="base" hangingPunct="0">
              <a:spcBef>
                <a:spcPct val="50000"/>
              </a:spcBef>
              <a:spcAft>
                <a:spcPct val="0"/>
              </a:spcAft>
              <a:defRPr sz="2400">
                <a:solidFill>
                  <a:srgbClr val="3333FF"/>
                </a:solidFill>
                <a:latin typeface="Arial" panose="020B0604020202020204" pitchFamily="34" charset="0"/>
              </a:defRPr>
            </a:lvl6pPr>
            <a:lvl7pPr marL="2971800" indent="-228600" eaLnBrk="0" fontAlgn="base" hangingPunct="0">
              <a:spcBef>
                <a:spcPct val="50000"/>
              </a:spcBef>
              <a:spcAft>
                <a:spcPct val="0"/>
              </a:spcAft>
              <a:defRPr sz="2400">
                <a:solidFill>
                  <a:srgbClr val="3333FF"/>
                </a:solidFill>
                <a:latin typeface="Arial" panose="020B0604020202020204" pitchFamily="34" charset="0"/>
              </a:defRPr>
            </a:lvl7pPr>
            <a:lvl8pPr marL="3429000" indent="-228600" eaLnBrk="0" fontAlgn="base" hangingPunct="0">
              <a:spcBef>
                <a:spcPct val="50000"/>
              </a:spcBef>
              <a:spcAft>
                <a:spcPct val="0"/>
              </a:spcAft>
              <a:defRPr sz="2400">
                <a:solidFill>
                  <a:srgbClr val="3333FF"/>
                </a:solidFill>
                <a:latin typeface="Arial" panose="020B0604020202020204" pitchFamily="34" charset="0"/>
              </a:defRPr>
            </a:lvl8pPr>
            <a:lvl9pPr marL="3886200" indent="-228600" eaLnBrk="0" fontAlgn="base" hangingPunct="0">
              <a:spcBef>
                <a:spcPct val="50000"/>
              </a:spcBef>
              <a:spcAft>
                <a:spcPct val="0"/>
              </a:spcAft>
              <a:defRPr sz="2400">
                <a:solidFill>
                  <a:srgbClr val="3333FF"/>
                </a:solidFill>
                <a:latin typeface="Arial" panose="020B0604020202020204" pitchFamily="34" charset="0"/>
              </a:defRPr>
            </a:lvl9pPr>
          </a:lstStyle>
          <a:p>
            <a:pPr eaLnBrk="1" hangingPunct="1">
              <a:spcBef>
                <a:spcPct val="0"/>
              </a:spcBef>
            </a:pPr>
            <a:r>
              <a:rPr lang="en-US" altLang="en-US" sz="1800" dirty="0">
                <a:solidFill>
                  <a:srgbClr val="0033CC"/>
                </a:solidFill>
                <a:latin typeface="Times New Roman" panose="02020603050405020304" pitchFamily="18" charset="0"/>
              </a:rPr>
              <a:t>Multiply.</a:t>
            </a:r>
          </a:p>
          <a:p>
            <a:pPr eaLnBrk="1" hangingPunct="1">
              <a:spcBef>
                <a:spcPct val="0"/>
              </a:spcBef>
            </a:pPr>
            <a:r>
              <a:rPr lang="en-US" altLang="en-US" sz="1800" dirty="0">
                <a:solidFill>
                  <a:srgbClr val="0033CC"/>
                </a:solidFill>
                <a:latin typeface="Times New Roman" panose="02020603050405020304" pitchFamily="18" charset="0"/>
              </a:rPr>
              <a:t>The identity is verified.</a:t>
            </a:r>
            <a:endParaRPr lang="en-US" altLang="en-US" sz="1800" dirty="0">
              <a:solidFill>
                <a:srgbClr val="0033CC"/>
              </a:solidFill>
            </a:endParaRPr>
          </a:p>
        </p:txBody>
      </p: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xmlns="" id="{C6C43B77-B6BC-4839-866D-AD7FC15D2849}"/>
                  </a:ext>
                </a:extLst>
              </p:cNvPr>
              <p:cNvSpPr txBox="1"/>
              <p:nvPr/>
            </p:nvSpPr>
            <p:spPr>
              <a:xfrm>
                <a:off x="5801554" y="4033032"/>
                <a:ext cx="2297418" cy="590098"/>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m>
                        <m:mPr>
                          <m:plcHide m:val="on"/>
                          <m:mcs>
                            <m:mc>
                              <m:mcPr>
                                <m:count m:val="1"/>
                                <m:mcJc m:val="center"/>
                              </m:mcPr>
                            </m:mc>
                          </m:mcs>
                          <m:ctrlPr>
                            <a:rPr lang="en-US" sz="1800" i="1" smtClean="0">
                              <a:solidFill>
                                <a:srgbClr val="0033CC"/>
                              </a:solidFill>
                              <a:latin typeface="Cambria Math"/>
                            </a:rPr>
                          </m:ctrlPr>
                        </m:mPr>
                        <m:mr>
                          <m:e>
                            <m:sSup>
                              <m:sSupPr>
                                <m:ctrlPr>
                                  <a:rPr lang="en-US" sz="1800" i="1">
                                    <a:solidFill>
                                      <a:srgbClr val="0033CC"/>
                                    </a:solidFill>
                                    <a:latin typeface="Cambria Math"/>
                                  </a:rPr>
                                </m:ctrlPr>
                              </m:sSupPr>
                              <m:e>
                                <m:r>
                                  <m:rPr>
                                    <m:sty m:val="p"/>
                                  </m:rPr>
                                  <a:rPr lang="en-US" sz="1800">
                                    <a:solidFill>
                                      <a:srgbClr val="0033CC"/>
                                    </a:solidFill>
                                    <a:latin typeface="Cambria Math" panose="02040503050406030204" pitchFamily="18" charset="0"/>
                                  </a:rPr>
                                  <m:t>sin</m:t>
                                </m:r>
                              </m:e>
                              <m:sup>
                                <m:r>
                                  <a:rPr lang="en-US" sz="1800" i="0">
                                    <a:solidFill>
                                      <a:srgbClr val="0033CC"/>
                                    </a:solidFill>
                                    <a:latin typeface="Cambria Math" panose="02040503050406030204" pitchFamily="18" charset="0"/>
                                  </a:rPr>
                                  <m:t>2</m:t>
                                </m:r>
                              </m:sup>
                            </m:sSup>
                            <m:r>
                              <a:rPr lang="en-US" sz="1800" i="1">
                                <a:solidFill>
                                  <a:srgbClr val="0033CC"/>
                                </a:solidFill>
                                <a:latin typeface="Cambria Math" panose="02040503050406030204" pitchFamily="18" charset="0"/>
                              </a:rPr>
                              <m:t>𝑥</m:t>
                            </m:r>
                            <m:r>
                              <a:rPr lang="en-US" sz="1800" i="0">
                                <a:solidFill>
                                  <a:srgbClr val="0033CC"/>
                                </a:solidFill>
                                <a:latin typeface="Cambria Math" panose="02040503050406030204" pitchFamily="18" charset="0"/>
                              </a:rPr>
                              <m:t>+</m:t>
                            </m:r>
                            <m:sSup>
                              <m:sSupPr>
                                <m:ctrlPr>
                                  <a:rPr lang="en-US" sz="1800" i="1">
                                    <a:solidFill>
                                      <a:srgbClr val="0033CC"/>
                                    </a:solidFill>
                                    <a:latin typeface="Cambria Math"/>
                                  </a:rPr>
                                </m:ctrlPr>
                              </m:sSupPr>
                              <m:e>
                                <m:r>
                                  <m:rPr>
                                    <m:sty m:val="p"/>
                                  </m:rPr>
                                  <a:rPr lang="en-US" sz="1800" i="0">
                                    <a:solidFill>
                                      <a:srgbClr val="0033CC"/>
                                    </a:solidFill>
                                    <a:latin typeface="Cambria Math" panose="02040503050406030204" pitchFamily="18" charset="0"/>
                                  </a:rPr>
                                  <m:t>cos</m:t>
                                </m:r>
                              </m:e>
                              <m:sup>
                                <m:r>
                                  <a:rPr lang="en-US" sz="1800" i="0">
                                    <a:solidFill>
                                      <a:srgbClr val="0033CC"/>
                                    </a:solidFill>
                                    <a:latin typeface="Cambria Math" panose="02040503050406030204" pitchFamily="18" charset="0"/>
                                  </a:rPr>
                                  <m:t>2</m:t>
                                </m:r>
                              </m:sup>
                            </m:sSup>
                            <m:r>
                              <a:rPr lang="en-US" sz="1800" i="1">
                                <a:solidFill>
                                  <a:srgbClr val="0033CC"/>
                                </a:solidFill>
                                <a:latin typeface="Cambria Math" panose="02040503050406030204" pitchFamily="18" charset="0"/>
                              </a:rPr>
                              <m:t>𝑥</m:t>
                            </m:r>
                            <m:r>
                              <a:rPr lang="en-US" sz="1800" i="0">
                                <a:solidFill>
                                  <a:srgbClr val="0033CC"/>
                                </a:solidFill>
                                <a:latin typeface="Cambria Math" panose="02040503050406030204" pitchFamily="18" charset="0"/>
                              </a:rPr>
                              <m:t>=1</m:t>
                            </m:r>
                          </m:e>
                        </m:mr>
                        <m:mr>
                          <m:e>
                            <m:sSup>
                              <m:sSupPr>
                                <m:ctrlPr>
                                  <a:rPr lang="en-US" sz="1800" i="1">
                                    <a:solidFill>
                                      <a:srgbClr val="0033CC"/>
                                    </a:solidFill>
                                    <a:latin typeface="Cambria Math"/>
                                  </a:rPr>
                                </m:ctrlPr>
                              </m:sSupPr>
                              <m:e>
                                <m:r>
                                  <m:rPr>
                                    <m:sty m:val="p"/>
                                  </m:rPr>
                                  <a:rPr lang="en-US" sz="1800" i="0">
                                    <a:solidFill>
                                      <a:srgbClr val="0033CC"/>
                                    </a:solidFill>
                                    <a:latin typeface="Cambria Math" panose="02040503050406030204" pitchFamily="18" charset="0"/>
                                  </a:rPr>
                                  <m:t>sin</m:t>
                                </m:r>
                              </m:e>
                              <m:sup>
                                <m:r>
                                  <a:rPr lang="en-US" sz="1800" i="0">
                                    <a:solidFill>
                                      <a:srgbClr val="0033CC"/>
                                    </a:solidFill>
                                    <a:latin typeface="Cambria Math" panose="02040503050406030204" pitchFamily="18" charset="0"/>
                                  </a:rPr>
                                  <m:t>2</m:t>
                                </m:r>
                              </m:sup>
                            </m:sSup>
                            <m:r>
                              <a:rPr lang="en-US" sz="1800" i="1">
                                <a:solidFill>
                                  <a:srgbClr val="0033CC"/>
                                </a:solidFill>
                                <a:latin typeface="Cambria Math" panose="02040503050406030204" pitchFamily="18" charset="0"/>
                              </a:rPr>
                              <m:t>𝑥</m:t>
                            </m:r>
                            <m:r>
                              <a:rPr lang="en-US" sz="1800" i="0">
                                <a:solidFill>
                                  <a:srgbClr val="0033CC"/>
                                </a:solidFill>
                                <a:latin typeface="Cambria Math" panose="02040503050406030204" pitchFamily="18" charset="0"/>
                              </a:rPr>
                              <m:t>=1−</m:t>
                            </m:r>
                            <m:sSup>
                              <m:sSupPr>
                                <m:ctrlPr>
                                  <a:rPr lang="en-US" sz="1800" i="1">
                                    <a:solidFill>
                                      <a:srgbClr val="0033CC"/>
                                    </a:solidFill>
                                    <a:latin typeface="Cambria Math"/>
                                  </a:rPr>
                                </m:ctrlPr>
                              </m:sSupPr>
                              <m:e>
                                <m:r>
                                  <m:rPr>
                                    <m:sty m:val="p"/>
                                  </m:rPr>
                                  <a:rPr lang="en-US" sz="1800" i="0">
                                    <a:solidFill>
                                      <a:srgbClr val="0033CC"/>
                                    </a:solidFill>
                                    <a:latin typeface="Cambria Math" panose="02040503050406030204" pitchFamily="18" charset="0"/>
                                  </a:rPr>
                                  <m:t>cos</m:t>
                                </m:r>
                              </m:e>
                              <m:sup>
                                <m:r>
                                  <a:rPr lang="en-US" sz="1800" i="0">
                                    <a:solidFill>
                                      <a:srgbClr val="0033CC"/>
                                    </a:solidFill>
                                    <a:latin typeface="Cambria Math" panose="02040503050406030204" pitchFamily="18" charset="0"/>
                                  </a:rPr>
                                  <m:t>2</m:t>
                                </m:r>
                              </m:sup>
                            </m:sSup>
                            <m:r>
                              <a:rPr lang="en-US" sz="1800" i="1">
                                <a:solidFill>
                                  <a:srgbClr val="0033CC"/>
                                </a:solidFill>
                                <a:latin typeface="Cambria Math" panose="02040503050406030204" pitchFamily="18" charset="0"/>
                              </a:rPr>
                              <m:t>𝑥</m:t>
                            </m:r>
                          </m:e>
                        </m:mr>
                      </m:m>
                    </m:oMath>
                  </m:oMathPara>
                </a14:m>
                <a:endParaRPr lang="en-US" sz="1800" dirty="0">
                  <a:solidFill>
                    <a:srgbClr val="0033CC"/>
                  </a:solidFill>
                </a:endParaRPr>
              </a:p>
            </p:txBody>
          </p:sp>
        </mc:Choice>
        <mc:Fallback xmlns="">
          <p:sp>
            <p:nvSpPr>
              <p:cNvPr id="16" name="TextBox 15">
                <a:extLst>
                  <a:ext uri="{FF2B5EF4-FFF2-40B4-BE49-F238E27FC236}">
                    <a16:creationId xmlns:a16="http://schemas.microsoft.com/office/drawing/2014/main" id="{C6C43B77-B6BC-4839-866D-AD7FC15D2849}"/>
                  </a:ext>
                </a:extLst>
              </p:cNvPr>
              <p:cNvSpPr txBox="1">
                <a:spLocks noRot="1" noChangeAspect="1" noMove="1" noResize="1" noEditPoints="1" noAdjustHandles="1" noChangeArrowheads="1" noChangeShapeType="1" noTextEdit="1"/>
              </p:cNvSpPr>
              <p:nvPr/>
            </p:nvSpPr>
            <p:spPr>
              <a:xfrm>
                <a:off x="5801554" y="4033032"/>
                <a:ext cx="2297418" cy="590098"/>
              </a:xfrm>
              <a:prstGeom prst="rect">
                <a:avLst/>
              </a:prstGeo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536391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171">
                                            <p:txEl>
                                              <p:pRg st="4" end="4"/>
                                            </p:txEl>
                                          </p:spTgt>
                                        </p:tgtEl>
                                        <p:attrNameLst>
                                          <p:attrName>style.visibility</p:attrName>
                                        </p:attrNameLst>
                                      </p:cBhvr>
                                      <p:to>
                                        <p:strVal val="visible"/>
                                      </p:to>
                                    </p:set>
                                    <p:animEffect transition="in" filter="fade">
                                      <p:cBhvr>
                                        <p:cTn id="7" dur="500"/>
                                        <p:tgtEl>
                                          <p:spTgt spid="7171">
                                            <p:txEl>
                                              <p:pRg st="4" end="4"/>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4041"/>
                                        </p:tgtEl>
                                        <p:attrNameLst>
                                          <p:attrName>style.visibility</p:attrName>
                                        </p:attrNameLst>
                                      </p:cBhvr>
                                      <p:to>
                                        <p:strVal val="visible"/>
                                      </p:to>
                                    </p:set>
                                    <p:animEffect transition="in" filter="fade">
                                      <p:cBhvr>
                                        <p:cTn id="10" dur="500"/>
                                        <p:tgtEl>
                                          <p:spTgt spid="4404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7171">
                                            <p:txEl>
                                              <p:pRg st="6" end="6"/>
                                            </p:txEl>
                                          </p:spTgt>
                                        </p:tgtEl>
                                        <p:attrNameLst>
                                          <p:attrName>style.visibility</p:attrName>
                                        </p:attrNameLst>
                                      </p:cBhvr>
                                      <p:to>
                                        <p:strVal val="visible"/>
                                      </p:to>
                                    </p:set>
                                    <p:animEffect transition="in" filter="fade">
                                      <p:cBhvr>
                                        <p:cTn id="15" dur="500"/>
                                        <p:tgtEl>
                                          <p:spTgt spid="7171">
                                            <p:txEl>
                                              <p:pRg st="6" end="6"/>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7171">
                                            <p:txEl>
                                              <p:pRg st="8" end="8"/>
                                            </p:txEl>
                                          </p:spTgt>
                                        </p:tgtEl>
                                        <p:attrNameLst>
                                          <p:attrName>style.visibility</p:attrName>
                                        </p:attrNameLst>
                                      </p:cBhvr>
                                      <p:to>
                                        <p:strVal val="visible"/>
                                      </p:to>
                                    </p:set>
                                    <p:animEffect transition="in" filter="fade">
                                      <p:cBhvr>
                                        <p:cTn id="23" dur="500"/>
                                        <p:tgtEl>
                                          <p:spTgt spid="7171">
                                            <p:txEl>
                                              <p:pRg st="8" end="8"/>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44044"/>
                                        </p:tgtEl>
                                        <p:attrNameLst>
                                          <p:attrName>style.visibility</p:attrName>
                                        </p:attrNameLst>
                                      </p:cBhvr>
                                      <p:to>
                                        <p:strVal val="visible"/>
                                      </p:to>
                                    </p:set>
                                    <p:animEffect transition="in" filter="fade">
                                      <p:cBhvr>
                                        <p:cTn id="26" dur="500"/>
                                        <p:tgtEl>
                                          <p:spTgt spid="440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41" grpId="0"/>
      <p:bldP spid="44044" grpId="0"/>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ltLang="en-US" dirty="0"/>
              <a:t>Example 5:  Combining Fractional Expressions to Verify an Identity</a:t>
            </a:r>
          </a:p>
        </p:txBody>
      </p:sp>
      <mc:AlternateContent xmlns:mc="http://schemas.openxmlformats.org/markup-compatibility/2006">
        <mc:Choice xmlns:a14="http://schemas.microsoft.com/office/drawing/2010/main" Requires="a14">
          <p:sp>
            <p:nvSpPr>
              <p:cNvPr id="8195" name="Rectangle 3"/>
              <p:cNvSpPr>
                <a:spLocks noGrp="1" noChangeArrowheads="1"/>
              </p:cNvSpPr>
              <p:nvPr>
                <p:ph type="body" idx="1"/>
              </p:nvPr>
            </p:nvSpPr>
            <p:spPr>
              <a:xfrm>
                <a:off x="228600" y="1333500"/>
                <a:ext cx="8686800" cy="4949825"/>
              </a:xfrm>
            </p:spPr>
            <p:txBody>
              <a:bodyPr/>
              <a:lstStyle/>
              <a:p>
                <a:r>
                  <a:rPr lang="en-US" altLang="en-US" dirty="0"/>
                  <a:t>Verify the identity: </a:t>
                </a:r>
                <a14:m>
                  <m:oMath xmlns:m="http://schemas.openxmlformats.org/officeDocument/2006/math">
                    <m:f>
                      <m:fPr>
                        <m:ctrlPr>
                          <a:rPr lang="en-US" i="1">
                            <a:solidFill>
                              <a:srgbClr val="836967"/>
                            </a:solidFill>
                            <a:latin typeface="Cambria Math"/>
                          </a:rPr>
                        </m:ctrlPr>
                      </m:fPr>
                      <m:num>
                        <m:r>
                          <m:rPr>
                            <m:sty m:val="p"/>
                          </m:rPr>
                          <a:rPr lang="en-US">
                            <a:latin typeface="Cambria Math" panose="02040503050406030204" pitchFamily="18" charset="0"/>
                          </a:rPr>
                          <m:t>sin</m:t>
                        </m:r>
                        <m:r>
                          <a:rPr lang="en-US" i="1">
                            <a:latin typeface="Cambria Math" panose="02040503050406030204" pitchFamily="18" charset="0"/>
                          </a:rPr>
                          <m:t>𝑥</m:t>
                        </m:r>
                      </m:num>
                      <m:den>
                        <m:r>
                          <a:rPr lang="en-US">
                            <a:latin typeface="Cambria Math" panose="02040503050406030204" pitchFamily="18" charset="0"/>
                          </a:rPr>
                          <m:t>1+</m:t>
                        </m:r>
                        <m:r>
                          <m:rPr>
                            <m:sty m:val="p"/>
                          </m:rPr>
                          <a:rPr lang="en-US">
                            <a:latin typeface="Cambria Math" panose="02040503050406030204" pitchFamily="18" charset="0"/>
                          </a:rPr>
                          <m:t>cos</m:t>
                        </m:r>
                        <m:r>
                          <a:rPr lang="en-US" i="1">
                            <a:latin typeface="Cambria Math" panose="02040503050406030204" pitchFamily="18" charset="0"/>
                          </a:rPr>
                          <m:t>𝑥</m:t>
                        </m:r>
                      </m:den>
                    </m:f>
                    <m:r>
                      <a:rPr lang="en-US">
                        <a:latin typeface="Cambria Math" panose="02040503050406030204" pitchFamily="18" charset="0"/>
                      </a:rPr>
                      <m:t>+</m:t>
                    </m:r>
                    <m:f>
                      <m:fPr>
                        <m:ctrlPr>
                          <a:rPr lang="en-US" i="1">
                            <a:solidFill>
                              <a:srgbClr val="836967"/>
                            </a:solidFill>
                            <a:latin typeface="Cambria Math"/>
                          </a:rPr>
                        </m:ctrlPr>
                      </m:fPr>
                      <m:num>
                        <m:r>
                          <a:rPr lang="en-US">
                            <a:latin typeface="Cambria Math" panose="02040503050406030204" pitchFamily="18" charset="0"/>
                          </a:rPr>
                          <m:t>1+</m:t>
                        </m:r>
                        <m:r>
                          <m:rPr>
                            <m:sty m:val="p"/>
                          </m:rPr>
                          <a:rPr lang="en-US">
                            <a:latin typeface="Cambria Math" panose="02040503050406030204" pitchFamily="18" charset="0"/>
                          </a:rPr>
                          <m:t>cos</m:t>
                        </m:r>
                        <m:r>
                          <a:rPr lang="en-US" i="1">
                            <a:latin typeface="Cambria Math" panose="02040503050406030204" pitchFamily="18" charset="0"/>
                          </a:rPr>
                          <m:t>𝑥</m:t>
                        </m:r>
                      </m:num>
                      <m:den>
                        <m:r>
                          <m:rPr>
                            <m:sty m:val="p"/>
                          </m:rPr>
                          <a:rPr lang="en-US">
                            <a:latin typeface="Cambria Math" panose="02040503050406030204" pitchFamily="18" charset="0"/>
                          </a:rPr>
                          <m:t>sin</m:t>
                        </m:r>
                        <m:r>
                          <a:rPr lang="en-US" i="1">
                            <a:latin typeface="Cambria Math" panose="02040503050406030204" pitchFamily="18" charset="0"/>
                          </a:rPr>
                          <m:t>𝑥</m:t>
                        </m:r>
                      </m:den>
                    </m:f>
                    <m:r>
                      <a:rPr lang="en-US">
                        <a:latin typeface="Cambria Math" panose="02040503050406030204" pitchFamily="18" charset="0"/>
                      </a:rPr>
                      <m:t>=2</m:t>
                    </m:r>
                    <m:r>
                      <m:rPr>
                        <m:sty m:val="p"/>
                      </m:rPr>
                      <a:rPr lang="en-US">
                        <a:latin typeface="Cambria Math" panose="02040503050406030204" pitchFamily="18" charset="0"/>
                      </a:rPr>
                      <m:t>csc</m:t>
                    </m:r>
                    <m:r>
                      <a:rPr lang="en-US" i="1">
                        <a:latin typeface="Cambria Math" panose="02040503050406030204" pitchFamily="18" charset="0"/>
                      </a:rPr>
                      <m:t>𝑥</m:t>
                    </m:r>
                  </m:oMath>
                </a14:m>
                <a:endParaRPr lang="en-US" altLang="en-US" dirty="0"/>
              </a:p>
              <a:p>
                <a:endParaRPr lang="en-US" altLang="en-US" dirty="0"/>
              </a:p>
              <a:p>
                <a:pPr>
                  <a:spcAft>
                    <a:spcPts val="1200"/>
                  </a:spcAft>
                </a:pPr>
                <a14:m>
                  <m:oMathPara xmlns:m="http://schemas.openxmlformats.org/officeDocument/2006/math">
                    <m:oMathParaPr>
                      <m:jc m:val="left"/>
                    </m:oMathParaPr>
                    <m:oMath xmlns:m="http://schemas.openxmlformats.org/officeDocument/2006/math">
                      <m:f>
                        <m:fPr>
                          <m:ctrlPr>
                            <a:rPr lang="en-US" i="1">
                              <a:solidFill>
                                <a:srgbClr val="836967"/>
                              </a:solidFill>
                              <a:latin typeface="Cambria Math"/>
                            </a:rPr>
                          </m:ctrlPr>
                        </m:fPr>
                        <m:num>
                          <m:r>
                            <m:rPr>
                              <m:sty m:val="p"/>
                            </m:rPr>
                            <a:rPr lang="en-US">
                              <a:latin typeface="Cambria Math" panose="02040503050406030204" pitchFamily="18" charset="0"/>
                            </a:rPr>
                            <m:t>sin</m:t>
                          </m:r>
                          <m:r>
                            <a:rPr lang="en-US" i="1">
                              <a:latin typeface="Cambria Math" panose="02040503050406030204" pitchFamily="18" charset="0"/>
                            </a:rPr>
                            <m:t>𝑥</m:t>
                          </m:r>
                        </m:num>
                        <m:den>
                          <m:r>
                            <a:rPr lang="en-US">
                              <a:latin typeface="Cambria Math" panose="02040503050406030204" pitchFamily="18" charset="0"/>
                            </a:rPr>
                            <m:t>1+</m:t>
                          </m:r>
                          <m:r>
                            <m:rPr>
                              <m:sty m:val="p"/>
                            </m:rPr>
                            <a:rPr lang="en-US">
                              <a:latin typeface="Cambria Math" panose="02040503050406030204" pitchFamily="18" charset="0"/>
                            </a:rPr>
                            <m:t>cos</m:t>
                          </m:r>
                          <m:r>
                            <a:rPr lang="en-US" i="1">
                              <a:latin typeface="Cambria Math" panose="02040503050406030204" pitchFamily="18" charset="0"/>
                            </a:rPr>
                            <m:t>𝑥</m:t>
                          </m:r>
                        </m:den>
                      </m:f>
                      <m:r>
                        <a:rPr lang="en-US">
                          <a:latin typeface="Cambria Math" panose="02040503050406030204" pitchFamily="18" charset="0"/>
                        </a:rPr>
                        <m:t>+</m:t>
                      </m:r>
                      <m:f>
                        <m:fPr>
                          <m:ctrlPr>
                            <a:rPr lang="en-US" i="1">
                              <a:solidFill>
                                <a:srgbClr val="836967"/>
                              </a:solidFill>
                              <a:latin typeface="Cambria Math"/>
                            </a:rPr>
                          </m:ctrlPr>
                        </m:fPr>
                        <m:num>
                          <m:r>
                            <a:rPr lang="en-US">
                              <a:latin typeface="Cambria Math" panose="02040503050406030204" pitchFamily="18" charset="0"/>
                            </a:rPr>
                            <m:t>1+</m:t>
                          </m:r>
                          <m:r>
                            <m:rPr>
                              <m:sty m:val="p"/>
                            </m:rPr>
                            <a:rPr lang="en-US">
                              <a:latin typeface="Cambria Math" panose="02040503050406030204" pitchFamily="18" charset="0"/>
                            </a:rPr>
                            <m:t>cos</m:t>
                          </m:r>
                          <m:r>
                            <a:rPr lang="en-US" i="1">
                              <a:latin typeface="Cambria Math" panose="02040503050406030204" pitchFamily="18" charset="0"/>
                            </a:rPr>
                            <m:t>𝑥</m:t>
                          </m:r>
                        </m:num>
                        <m:den>
                          <m:r>
                            <m:rPr>
                              <m:sty m:val="p"/>
                            </m:rPr>
                            <a:rPr lang="en-US">
                              <a:latin typeface="Cambria Math" panose="02040503050406030204" pitchFamily="18" charset="0"/>
                            </a:rPr>
                            <m:t>sin</m:t>
                          </m:r>
                          <m:r>
                            <a:rPr lang="en-US" i="1">
                              <a:latin typeface="Cambria Math" panose="02040503050406030204" pitchFamily="18" charset="0"/>
                            </a:rPr>
                            <m:t>𝑥</m:t>
                          </m:r>
                        </m:den>
                      </m:f>
                    </m:oMath>
                  </m:oMathPara>
                </a14:m>
                <a:endParaRPr lang="en-US" dirty="0"/>
              </a:p>
              <a:p>
                <a:pPr>
                  <a:spcAft>
                    <a:spcPts val="1200"/>
                  </a:spcAft>
                </a:pPr>
                <a14:m>
                  <m:oMathPara xmlns:m="http://schemas.openxmlformats.org/officeDocument/2006/math">
                    <m:oMathParaPr>
                      <m:jc m:val="left"/>
                    </m:oMathParaPr>
                    <m:oMath xmlns:m="http://schemas.openxmlformats.org/officeDocument/2006/math">
                      <m:r>
                        <a:rPr lang="en-US" b="0" i="1" smtClean="0">
                          <a:latin typeface="Cambria Math" panose="02040503050406030204" pitchFamily="18" charset="0"/>
                        </a:rPr>
                        <m:t>=</m:t>
                      </m:r>
                      <m:f>
                        <m:fPr>
                          <m:ctrlPr>
                            <a:rPr lang="en-US" b="0" i="1" smtClean="0">
                              <a:latin typeface="Cambria Math"/>
                            </a:rPr>
                          </m:ctrlPr>
                        </m:fPr>
                        <m:num>
                          <m:func>
                            <m:funcPr>
                              <m:ctrlPr>
                                <a:rPr lang="en-US" b="0" i="1" smtClean="0">
                                  <a:latin typeface="Cambria Math"/>
                                </a:rPr>
                              </m:ctrlPr>
                            </m:funcPr>
                            <m:fName>
                              <m:r>
                                <m:rPr>
                                  <m:sty m:val="p"/>
                                </m:rPr>
                                <a:rPr lang="en-US" b="0" i="0" smtClean="0">
                                  <a:latin typeface="Cambria Math" panose="02040503050406030204" pitchFamily="18" charset="0"/>
                                </a:rPr>
                                <m:t>sin</m:t>
                              </m:r>
                            </m:fName>
                            <m:e>
                              <m:r>
                                <a:rPr lang="en-US" b="0" i="1" smtClean="0">
                                  <a:latin typeface="Cambria Math" panose="02040503050406030204" pitchFamily="18" charset="0"/>
                                </a:rPr>
                                <m:t>𝑥</m:t>
                              </m:r>
                              <m:r>
                                <a:rPr lang="en-US" b="0" i="1" smtClean="0">
                                  <a:solidFill>
                                    <a:srgbClr val="C00000"/>
                                  </a:solidFill>
                                  <a:latin typeface="Cambria Math" panose="02040503050406030204" pitchFamily="18" charset="0"/>
                                </a:rPr>
                                <m:t>(</m:t>
                              </m:r>
                              <m:func>
                                <m:funcPr>
                                  <m:ctrlPr>
                                    <a:rPr lang="en-US" b="0" i="1" smtClean="0">
                                      <a:solidFill>
                                        <a:srgbClr val="C00000"/>
                                      </a:solidFill>
                                      <a:latin typeface="Cambria Math"/>
                                    </a:rPr>
                                  </m:ctrlPr>
                                </m:funcPr>
                                <m:fName>
                                  <m:r>
                                    <m:rPr>
                                      <m:sty m:val="p"/>
                                    </m:rPr>
                                    <a:rPr lang="en-US" b="0" i="0" smtClean="0">
                                      <a:solidFill>
                                        <a:srgbClr val="C00000"/>
                                      </a:solidFill>
                                      <a:latin typeface="Cambria Math" panose="02040503050406030204" pitchFamily="18" charset="0"/>
                                    </a:rPr>
                                    <m:t>sin</m:t>
                                  </m:r>
                                </m:fName>
                                <m:e>
                                  <m:r>
                                    <a:rPr lang="en-US" b="0" i="1" smtClean="0">
                                      <a:solidFill>
                                        <a:srgbClr val="C00000"/>
                                      </a:solidFill>
                                      <a:latin typeface="Cambria Math" panose="02040503050406030204" pitchFamily="18" charset="0"/>
                                    </a:rPr>
                                    <m:t>𝑥</m:t>
                                  </m:r>
                                </m:e>
                              </m:func>
                              <m:r>
                                <a:rPr lang="en-US" b="0" i="1" smtClean="0">
                                  <a:solidFill>
                                    <a:srgbClr val="C00000"/>
                                  </a:solidFill>
                                  <a:latin typeface="Cambria Math" panose="02040503050406030204" pitchFamily="18" charset="0"/>
                                </a:rPr>
                                <m:t>)</m:t>
                              </m:r>
                            </m:e>
                          </m:func>
                        </m:num>
                        <m:den>
                          <m:func>
                            <m:funcPr>
                              <m:ctrlPr>
                                <a:rPr lang="en-US" b="0" i="1" smtClean="0">
                                  <a:solidFill>
                                    <a:srgbClr val="C00000"/>
                                  </a:solidFill>
                                  <a:latin typeface="Cambria Math"/>
                                </a:rPr>
                              </m:ctrlPr>
                            </m:funcPr>
                            <m:fName>
                              <m:r>
                                <m:rPr>
                                  <m:sty m:val="p"/>
                                </m:rPr>
                                <a:rPr lang="en-US" b="0" i="0" smtClean="0">
                                  <a:solidFill>
                                    <a:srgbClr val="C00000"/>
                                  </a:solidFill>
                                  <a:latin typeface="Cambria Math" panose="02040503050406030204" pitchFamily="18" charset="0"/>
                                </a:rPr>
                                <m:t>sin</m:t>
                              </m:r>
                            </m:fName>
                            <m:e>
                              <m:r>
                                <a:rPr lang="en-US" b="0" i="1" smtClean="0">
                                  <a:solidFill>
                                    <a:srgbClr val="C00000"/>
                                  </a:solidFill>
                                  <a:latin typeface="Cambria Math" panose="02040503050406030204" pitchFamily="18" charset="0"/>
                                </a:rPr>
                                <m:t>𝑥</m:t>
                              </m:r>
                            </m:e>
                          </m:func>
                          <m:r>
                            <a:rPr lang="en-US" b="0" i="1" smtClean="0">
                              <a:latin typeface="Cambria Math" panose="02040503050406030204" pitchFamily="18" charset="0"/>
                            </a:rPr>
                            <m:t>(1+</m:t>
                          </m:r>
                          <m:func>
                            <m:funcPr>
                              <m:ctrlPr>
                                <a:rPr lang="en-US" b="0" i="1" smtClean="0">
                                  <a:latin typeface="Cambria Math"/>
                                </a:rPr>
                              </m:ctrlPr>
                            </m:funcPr>
                            <m:fName>
                              <m:r>
                                <m:rPr>
                                  <m:sty m:val="p"/>
                                </m:rPr>
                                <a:rPr lang="en-US" b="0" i="0" smtClean="0">
                                  <a:latin typeface="Cambria Math" panose="02040503050406030204" pitchFamily="18" charset="0"/>
                                </a:rPr>
                                <m:t>cos</m:t>
                              </m:r>
                            </m:fName>
                            <m:e>
                              <m:r>
                                <a:rPr lang="en-US" b="0" i="1" smtClean="0">
                                  <a:latin typeface="Cambria Math" panose="02040503050406030204" pitchFamily="18" charset="0"/>
                                </a:rPr>
                                <m:t>𝑥</m:t>
                              </m:r>
                              <m:r>
                                <a:rPr lang="en-US" b="0" i="1" smtClean="0">
                                  <a:latin typeface="Cambria Math" panose="02040503050406030204" pitchFamily="18" charset="0"/>
                                </a:rPr>
                                <m:t>)</m:t>
                              </m:r>
                            </m:e>
                          </m:func>
                        </m:den>
                      </m:f>
                      <m:r>
                        <a:rPr lang="en-US" b="0" i="1" smtClean="0">
                          <a:latin typeface="Cambria Math" panose="02040503050406030204" pitchFamily="18" charset="0"/>
                        </a:rPr>
                        <m:t>+</m:t>
                      </m:r>
                      <m:f>
                        <m:fPr>
                          <m:ctrlPr>
                            <a:rPr lang="en-US" b="0" i="1" smtClean="0">
                              <a:latin typeface="Cambria Math"/>
                            </a:rPr>
                          </m:ctrlPr>
                        </m:fPr>
                        <m:num>
                          <m:r>
                            <a:rPr lang="en-US" i="1">
                              <a:latin typeface="Cambria Math" panose="02040503050406030204" pitchFamily="18" charset="0"/>
                            </a:rPr>
                            <m:t>(1+</m:t>
                          </m:r>
                          <m:func>
                            <m:funcPr>
                              <m:ctrlPr>
                                <a:rPr lang="en-US" i="1">
                                  <a:latin typeface="Cambria Math"/>
                                </a:rPr>
                              </m:ctrlPr>
                            </m:funcPr>
                            <m:fName>
                              <m:r>
                                <m:rPr>
                                  <m:sty m:val="p"/>
                                </m:rPr>
                                <a:rPr lang="en-US">
                                  <a:latin typeface="Cambria Math" panose="02040503050406030204" pitchFamily="18" charset="0"/>
                                </a:rPr>
                                <m:t>cos</m:t>
                              </m:r>
                            </m:fName>
                            <m:e>
                              <m:r>
                                <a:rPr lang="en-US" i="1">
                                  <a:latin typeface="Cambria Math" panose="02040503050406030204" pitchFamily="18" charset="0"/>
                                </a:rPr>
                                <m:t>𝑥</m:t>
                              </m:r>
                              <m:r>
                                <a:rPr lang="en-US" i="1">
                                  <a:latin typeface="Cambria Math" panose="02040503050406030204" pitchFamily="18" charset="0"/>
                                </a:rPr>
                                <m:t>)</m:t>
                              </m:r>
                            </m:e>
                          </m:func>
                          <m:r>
                            <a:rPr lang="en-US" i="1" smtClean="0">
                              <a:solidFill>
                                <a:srgbClr val="C00000"/>
                              </a:solidFill>
                              <a:latin typeface="Cambria Math" panose="02040503050406030204" pitchFamily="18" charset="0"/>
                            </a:rPr>
                            <m:t>(1+</m:t>
                          </m:r>
                          <m:func>
                            <m:funcPr>
                              <m:ctrlPr>
                                <a:rPr lang="en-US" i="1">
                                  <a:solidFill>
                                    <a:srgbClr val="C00000"/>
                                  </a:solidFill>
                                  <a:latin typeface="Cambria Math"/>
                                </a:rPr>
                              </m:ctrlPr>
                            </m:funcPr>
                            <m:fName>
                              <m:r>
                                <m:rPr>
                                  <m:sty m:val="p"/>
                                </m:rPr>
                                <a:rPr lang="en-US">
                                  <a:solidFill>
                                    <a:srgbClr val="C00000"/>
                                  </a:solidFill>
                                  <a:latin typeface="Cambria Math" panose="02040503050406030204" pitchFamily="18" charset="0"/>
                                </a:rPr>
                                <m:t>cos</m:t>
                              </m:r>
                            </m:fName>
                            <m:e>
                              <m:r>
                                <a:rPr lang="en-US" i="1">
                                  <a:solidFill>
                                    <a:srgbClr val="C00000"/>
                                  </a:solidFill>
                                  <a:latin typeface="Cambria Math" panose="02040503050406030204" pitchFamily="18" charset="0"/>
                                </a:rPr>
                                <m:t>𝑥</m:t>
                              </m:r>
                              <m:r>
                                <a:rPr lang="en-US" i="1">
                                  <a:solidFill>
                                    <a:srgbClr val="C00000"/>
                                  </a:solidFill>
                                  <a:latin typeface="Cambria Math" panose="02040503050406030204" pitchFamily="18" charset="0"/>
                                </a:rPr>
                                <m:t>)</m:t>
                              </m:r>
                            </m:e>
                          </m:func>
                        </m:num>
                        <m:den>
                          <m:func>
                            <m:funcPr>
                              <m:ctrlPr>
                                <a:rPr lang="en-US" b="0" i="1" smtClean="0">
                                  <a:latin typeface="Cambria Math"/>
                                </a:rPr>
                              </m:ctrlPr>
                            </m:funcPr>
                            <m:fName>
                              <m:r>
                                <m:rPr>
                                  <m:sty m:val="p"/>
                                </m:rPr>
                                <a:rPr lang="en-US" b="0" i="0" smtClean="0">
                                  <a:latin typeface="Cambria Math" panose="02040503050406030204" pitchFamily="18" charset="0"/>
                                </a:rPr>
                                <m:t>sin</m:t>
                              </m:r>
                            </m:fName>
                            <m:e>
                              <m:r>
                                <a:rPr lang="en-US" b="0" i="1" smtClean="0">
                                  <a:latin typeface="Cambria Math" panose="02040503050406030204" pitchFamily="18" charset="0"/>
                                </a:rPr>
                                <m:t>𝑥</m:t>
                              </m:r>
                            </m:e>
                          </m:func>
                          <m:r>
                            <a:rPr lang="en-US" i="1" smtClean="0">
                              <a:solidFill>
                                <a:srgbClr val="C00000"/>
                              </a:solidFill>
                              <a:latin typeface="Cambria Math" panose="02040503050406030204" pitchFamily="18" charset="0"/>
                            </a:rPr>
                            <m:t>(1+</m:t>
                          </m:r>
                          <m:func>
                            <m:funcPr>
                              <m:ctrlPr>
                                <a:rPr lang="en-US" i="1">
                                  <a:solidFill>
                                    <a:srgbClr val="C00000"/>
                                  </a:solidFill>
                                  <a:latin typeface="Cambria Math"/>
                                </a:rPr>
                              </m:ctrlPr>
                            </m:funcPr>
                            <m:fName>
                              <m:r>
                                <m:rPr>
                                  <m:sty m:val="p"/>
                                </m:rPr>
                                <a:rPr lang="en-US">
                                  <a:solidFill>
                                    <a:srgbClr val="C00000"/>
                                  </a:solidFill>
                                  <a:latin typeface="Cambria Math" panose="02040503050406030204" pitchFamily="18" charset="0"/>
                                </a:rPr>
                                <m:t>cos</m:t>
                              </m:r>
                            </m:fName>
                            <m:e>
                              <m:r>
                                <a:rPr lang="en-US" i="1">
                                  <a:solidFill>
                                    <a:srgbClr val="C00000"/>
                                  </a:solidFill>
                                  <a:latin typeface="Cambria Math" panose="02040503050406030204" pitchFamily="18" charset="0"/>
                                </a:rPr>
                                <m:t>𝑥</m:t>
                              </m:r>
                              <m:r>
                                <a:rPr lang="en-US" i="1">
                                  <a:solidFill>
                                    <a:srgbClr val="C00000"/>
                                  </a:solidFill>
                                  <a:latin typeface="Cambria Math" panose="02040503050406030204" pitchFamily="18" charset="0"/>
                                </a:rPr>
                                <m:t>)</m:t>
                              </m:r>
                            </m:e>
                          </m:func>
                        </m:den>
                      </m:f>
                    </m:oMath>
                  </m:oMathPara>
                </a14:m>
                <a:endParaRPr lang="en-US" altLang="en-US" dirty="0"/>
              </a:p>
            </p:txBody>
          </p:sp>
        </mc:Choice>
        <mc:Fallback>
          <p:sp>
            <p:nvSpPr>
              <p:cNvPr id="8195" name="Rectangle 3"/>
              <p:cNvSpPr>
                <a:spLocks noGrp="1" noRot="1" noChangeAspect="1" noMove="1" noResize="1" noEditPoints="1" noAdjustHandles="1" noChangeArrowheads="1" noChangeShapeType="1" noTextEdit="1"/>
              </p:cNvSpPr>
              <p:nvPr>
                <p:ph type="body" idx="1"/>
              </p:nvPr>
            </p:nvSpPr>
            <p:spPr>
              <a:xfrm>
                <a:off x="228600" y="1333500"/>
                <a:ext cx="8686800" cy="4949825"/>
              </a:xfrm>
              <a:blipFill rotWithShape="1">
                <a:blip r:embed="rId2"/>
                <a:stretch>
                  <a:fillRect l="-1474"/>
                </a:stretch>
              </a:blipFill>
            </p:spPr>
            <p:txBody>
              <a:bodyPr/>
              <a:lstStyle/>
              <a:p>
                <a:r>
                  <a:rPr lang="en-US">
                    <a:noFill/>
                  </a:rPr>
                  <a:t> </a:t>
                </a:r>
              </a:p>
            </p:txBody>
          </p:sp>
        </mc:Fallback>
      </mc:AlternateContent>
      <p:sp>
        <p:nvSpPr>
          <p:cNvPr id="45065" name="Text Box 9"/>
          <p:cNvSpPr txBox="1">
            <a:spLocks noChangeArrowheads="1"/>
          </p:cNvSpPr>
          <p:nvPr/>
        </p:nvSpPr>
        <p:spPr bwMode="auto">
          <a:xfrm>
            <a:off x="5653769" y="2631629"/>
            <a:ext cx="3126694" cy="646331"/>
          </a:xfrm>
          <a:prstGeom prst="rect">
            <a:avLst/>
          </a:prstGeom>
          <a:noFill/>
          <a:ln w="12700" algn="ctr">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rgbClr val="3333FF"/>
                </a:solidFill>
                <a:latin typeface="Arial" panose="020B0604020202020204" pitchFamily="34" charset="0"/>
              </a:defRPr>
            </a:lvl1pPr>
            <a:lvl2pPr marL="742950" indent="-285750" eaLnBrk="0" hangingPunct="0">
              <a:defRPr sz="2400">
                <a:solidFill>
                  <a:srgbClr val="3333FF"/>
                </a:solidFill>
                <a:latin typeface="Arial" panose="020B0604020202020204" pitchFamily="34" charset="0"/>
              </a:defRPr>
            </a:lvl2pPr>
            <a:lvl3pPr marL="1143000" indent="-228600" eaLnBrk="0" hangingPunct="0">
              <a:defRPr sz="2400">
                <a:solidFill>
                  <a:srgbClr val="3333FF"/>
                </a:solidFill>
                <a:latin typeface="Arial" panose="020B0604020202020204" pitchFamily="34" charset="0"/>
              </a:defRPr>
            </a:lvl3pPr>
            <a:lvl4pPr marL="1600200" indent="-228600" eaLnBrk="0" hangingPunct="0">
              <a:defRPr sz="2400">
                <a:solidFill>
                  <a:srgbClr val="3333FF"/>
                </a:solidFill>
                <a:latin typeface="Arial" panose="020B0604020202020204" pitchFamily="34" charset="0"/>
              </a:defRPr>
            </a:lvl4pPr>
            <a:lvl5pPr marL="2057400" indent="-228600" eaLnBrk="0" hangingPunct="0">
              <a:defRPr sz="2400">
                <a:solidFill>
                  <a:srgbClr val="3333FF"/>
                </a:solidFill>
                <a:latin typeface="Arial" panose="020B0604020202020204" pitchFamily="34" charset="0"/>
              </a:defRPr>
            </a:lvl5pPr>
            <a:lvl6pPr marL="2514600" indent="-228600" eaLnBrk="0" fontAlgn="base" hangingPunct="0">
              <a:spcBef>
                <a:spcPct val="50000"/>
              </a:spcBef>
              <a:spcAft>
                <a:spcPct val="0"/>
              </a:spcAft>
              <a:defRPr sz="2400">
                <a:solidFill>
                  <a:srgbClr val="3333FF"/>
                </a:solidFill>
                <a:latin typeface="Arial" panose="020B0604020202020204" pitchFamily="34" charset="0"/>
              </a:defRPr>
            </a:lvl6pPr>
            <a:lvl7pPr marL="2971800" indent="-228600" eaLnBrk="0" fontAlgn="base" hangingPunct="0">
              <a:spcBef>
                <a:spcPct val="50000"/>
              </a:spcBef>
              <a:spcAft>
                <a:spcPct val="0"/>
              </a:spcAft>
              <a:defRPr sz="2400">
                <a:solidFill>
                  <a:srgbClr val="3333FF"/>
                </a:solidFill>
                <a:latin typeface="Arial" panose="020B0604020202020204" pitchFamily="34" charset="0"/>
              </a:defRPr>
            </a:lvl7pPr>
            <a:lvl8pPr marL="3429000" indent="-228600" eaLnBrk="0" fontAlgn="base" hangingPunct="0">
              <a:spcBef>
                <a:spcPct val="50000"/>
              </a:spcBef>
              <a:spcAft>
                <a:spcPct val="0"/>
              </a:spcAft>
              <a:defRPr sz="2400">
                <a:solidFill>
                  <a:srgbClr val="3333FF"/>
                </a:solidFill>
                <a:latin typeface="Arial" panose="020B0604020202020204" pitchFamily="34" charset="0"/>
              </a:defRPr>
            </a:lvl8pPr>
            <a:lvl9pPr marL="3886200" indent="-228600" eaLnBrk="0" fontAlgn="base" hangingPunct="0">
              <a:spcBef>
                <a:spcPct val="50000"/>
              </a:spcBef>
              <a:spcAft>
                <a:spcPct val="0"/>
              </a:spcAft>
              <a:defRPr sz="2400">
                <a:solidFill>
                  <a:srgbClr val="3333FF"/>
                </a:solidFill>
                <a:latin typeface="Arial" panose="020B0604020202020204" pitchFamily="34" charset="0"/>
              </a:defRPr>
            </a:lvl9pPr>
          </a:lstStyle>
          <a:p>
            <a:pPr eaLnBrk="1" hangingPunct="1">
              <a:spcBef>
                <a:spcPct val="0"/>
              </a:spcBef>
            </a:pPr>
            <a:r>
              <a:rPr lang="en-US" altLang="en-US" sz="1800" dirty="0">
                <a:solidFill>
                  <a:srgbClr val="0033CC"/>
                </a:solidFill>
                <a:latin typeface="Times New Roman" panose="02020603050405020304" pitchFamily="18" charset="0"/>
              </a:rPr>
              <a:t>The least common denominator is sin </a:t>
            </a:r>
            <a:r>
              <a:rPr lang="en-US" altLang="en-US" sz="1800" i="1" dirty="0">
                <a:solidFill>
                  <a:srgbClr val="0033CC"/>
                </a:solidFill>
                <a:latin typeface="Times New Roman" panose="02020603050405020304" pitchFamily="18" charset="0"/>
              </a:rPr>
              <a:t>x</a:t>
            </a:r>
            <a:r>
              <a:rPr lang="en-US" altLang="en-US" sz="1800" dirty="0">
                <a:solidFill>
                  <a:srgbClr val="0033CC"/>
                </a:solidFill>
                <a:latin typeface="Times New Roman" panose="02020603050405020304" pitchFamily="18" charset="0"/>
              </a:rPr>
              <a:t>(1 + cos </a:t>
            </a:r>
            <a:r>
              <a:rPr lang="en-US" altLang="en-US" sz="1800" i="1" dirty="0">
                <a:solidFill>
                  <a:srgbClr val="0033CC"/>
                </a:solidFill>
                <a:latin typeface="Times New Roman" panose="02020603050405020304" pitchFamily="18" charset="0"/>
              </a:rPr>
              <a:t>x</a:t>
            </a:r>
            <a:r>
              <a:rPr lang="en-US" altLang="en-US" sz="1800" dirty="0" smtClean="0">
                <a:solidFill>
                  <a:srgbClr val="0033CC"/>
                </a:solidFill>
                <a:latin typeface="Times New Roman" panose="02020603050405020304" pitchFamily="18" charset="0"/>
              </a:rPr>
              <a:t>).</a:t>
            </a:r>
            <a:endParaRPr lang="en-US" altLang="en-US" sz="1800" dirty="0">
              <a:solidFill>
                <a:srgbClr val="0033CC"/>
              </a:solidFill>
            </a:endParaRPr>
          </a:p>
        </p:txBody>
      </p:sp>
      <p:sp>
        <p:nvSpPr>
          <p:cNvPr id="45067" name="Text Box 11"/>
          <p:cNvSpPr txBox="1">
            <a:spLocks noChangeArrowheads="1"/>
          </p:cNvSpPr>
          <p:nvPr/>
        </p:nvSpPr>
        <p:spPr bwMode="auto">
          <a:xfrm>
            <a:off x="6459316" y="4875440"/>
            <a:ext cx="2207656" cy="646331"/>
          </a:xfrm>
          <a:prstGeom prst="rect">
            <a:avLst/>
          </a:prstGeom>
          <a:noFill/>
          <a:ln w="12700" algn="ctr">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3333FF"/>
                </a:solidFill>
                <a:latin typeface="Arial" panose="020B0604020202020204" pitchFamily="34" charset="0"/>
              </a:defRPr>
            </a:lvl1pPr>
            <a:lvl2pPr marL="742950" indent="-285750" eaLnBrk="0" hangingPunct="0">
              <a:defRPr sz="2400">
                <a:solidFill>
                  <a:srgbClr val="3333FF"/>
                </a:solidFill>
                <a:latin typeface="Arial" panose="020B0604020202020204" pitchFamily="34" charset="0"/>
              </a:defRPr>
            </a:lvl2pPr>
            <a:lvl3pPr marL="1143000" indent="-228600" eaLnBrk="0" hangingPunct="0">
              <a:defRPr sz="2400">
                <a:solidFill>
                  <a:srgbClr val="3333FF"/>
                </a:solidFill>
                <a:latin typeface="Arial" panose="020B0604020202020204" pitchFamily="34" charset="0"/>
              </a:defRPr>
            </a:lvl3pPr>
            <a:lvl4pPr marL="1600200" indent="-228600" eaLnBrk="0" hangingPunct="0">
              <a:defRPr sz="2400">
                <a:solidFill>
                  <a:srgbClr val="3333FF"/>
                </a:solidFill>
                <a:latin typeface="Arial" panose="020B0604020202020204" pitchFamily="34" charset="0"/>
              </a:defRPr>
            </a:lvl4pPr>
            <a:lvl5pPr marL="2057400" indent="-228600" eaLnBrk="0" hangingPunct="0">
              <a:defRPr sz="2400">
                <a:solidFill>
                  <a:srgbClr val="3333FF"/>
                </a:solidFill>
                <a:latin typeface="Arial" panose="020B0604020202020204" pitchFamily="34" charset="0"/>
              </a:defRPr>
            </a:lvl5pPr>
            <a:lvl6pPr marL="2514600" indent="-228600" eaLnBrk="0" fontAlgn="base" hangingPunct="0">
              <a:spcBef>
                <a:spcPct val="50000"/>
              </a:spcBef>
              <a:spcAft>
                <a:spcPct val="0"/>
              </a:spcAft>
              <a:defRPr sz="2400">
                <a:solidFill>
                  <a:srgbClr val="3333FF"/>
                </a:solidFill>
                <a:latin typeface="Arial" panose="020B0604020202020204" pitchFamily="34" charset="0"/>
              </a:defRPr>
            </a:lvl6pPr>
            <a:lvl7pPr marL="2971800" indent="-228600" eaLnBrk="0" fontAlgn="base" hangingPunct="0">
              <a:spcBef>
                <a:spcPct val="50000"/>
              </a:spcBef>
              <a:spcAft>
                <a:spcPct val="0"/>
              </a:spcAft>
              <a:defRPr sz="2400">
                <a:solidFill>
                  <a:srgbClr val="3333FF"/>
                </a:solidFill>
                <a:latin typeface="Arial" panose="020B0604020202020204" pitchFamily="34" charset="0"/>
              </a:defRPr>
            </a:lvl7pPr>
            <a:lvl8pPr marL="3429000" indent="-228600" eaLnBrk="0" fontAlgn="base" hangingPunct="0">
              <a:spcBef>
                <a:spcPct val="50000"/>
              </a:spcBef>
              <a:spcAft>
                <a:spcPct val="0"/>
              </a:spcAft>
              <a:defRPr sz="2400">
                <a:solidFill>
                  <a:srgbClr val="3333FF"/>
                </a:solidFill>
                <a:latin typeface="Arial" panose="020B0604020202020204" pitchFamily="34" charset="0"/>
              </a:defRPr>
            </a:lvl8pPr>
            <a:lvl9pPr marL="3886200" indent="-228600" eaLnBrk="0" fontAlgn="base" hangingPunct="0">
              <a:spcBef>
                <a:spcPct val="50000"/>
              </a:spcBef>
              <a:spcAft>
                <a:spcPct val="0"/>
              </a:spcAft>
              <a:defRPr sz="2400">
                <a:solidFill>
                  <a:srgbClr val="3333FF"/>
                </a:solidFill>
                <a:latin typeface="Arial" panose="020B0604020202020204" pitchFamily="34" charset="0"/>
              </a:defRPr>
            </a:lvl9pPr>
          </a:lstStyle>
          <a:p>
            <a:pPr eaLnBrk="1" hangingPunct="1">
              <a:spcBef>
                <a:spcPct val="0"/>
              </a:spcBef>
            </a:pPr>
            <a:r>
              <a:rPr lang="en-US" altLang="en-US" sz="1800" dirty="0">
                <a:solidFill>
                  <a:srgbClr val="0033CC"/>
                </a:solidFill>
                <a:latin typeface="Times New Roman" panose="02020603050405020304" pitchFamily="18" charset="0"/>
              </a:rPr>
              <a:t>Use FOIL to multiply</a:t>
            </a:r>
          </a:p>
          <a:p>
            <a:pPr eaLnBrk="1" hangingPunct="1">
              <a:spcBef>
                <a:spcPct val="0"/>
              </a:spcBef>
            </a:pPr>
            <a:r>
              <a:rPr lang="en-US" altLang="en-US" sz="1800" dirty="0">
                <a:solidFill>
                  <a:srgbClr val="0033CC"/>
                </a:solidFill>
                <a:latin typeface="Times New Roman" panose="02020603050405020304" pitchFamily="18" charset="0"/>
              </a:rPr>
              <a:t>(1 + cos </a:t>
            </a:r>
            <a:r>
              <a:rPr lang="en-US" altLang="en-US" sz="1800" i="1" dirty="0">
                <a:solidFill>
                  <a:srgbClr val="0033CC"/>
                </a:solidFill>
                <a:latin typeface="Times New Roman" panose="02020603050405020304" pitchFamily="18" charset="0"/>
              </a:rPr>
              <a:t>x</a:t>
            </a:r>
            <a:r>
              <a:rPr lang="en-US" altLang="en-US" sz="1800" dirty="0">
                <a:solidFill>
                  <a:srgbClr val="0033CC"/>
                </a:solidFill>
                <a:latin typeface="Times New Roman" panose="02020603050405020304" pitchFamily="18" charset="0"/>
              </a:rPr>
              <a:t>)(1 + cos </a:t>
            </a:r>
            <a:r>
              <a:rPr lang="en-US" altLang="en-US" sz="1800" i="1" dirty="0">
                <a:solidFill>
                  <a:srgbClr val="0033CC"/>
                </a:solidFill>
                <a:latin typeface="Times New Roman" panose="02020603050405020304" pitchFamily="18" charset="0"/>
              </a:rPr>
              <a:t>x</a:t>
            </a:r>
            <a:r>
              <a:rPr lang="en-US" altLang="en-US" sz="1800" dirty="0" smtClean="0">
                <a:solidFill>
                  <a:srgbClr val="0033CC"/>
                </a:solidFill>
                <a:latin typeface="Times New Roman" panose="02020603050405020304" pitchFamily="18" charset="0"/>
              </a:rPr>
              <a:t>).</a:t>
            </a:r>
            <a:endParaRPr lang="en-US" altLang="en-US" sz="1800" dirty="0">
              <a:solidFill>
                <a:srgbClr val="0033CC"/>
              </a:solidFill>
            </a:endParaRPr>
          </a:p>
        </p:txBody>
      </p: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xmlns="" id="{0F1CD085-0845-4FCF-9E08-C72DA956CB0A}"/>
                  </a:ext>
                </a:extLst>
              </p:cNvPr>
              <p:cNvSpPr txBox="1"/>
              <p:nvPr/>
            </p:nvSpPr>
            <p:spPr>
              <a:xfrm>
                <a:off x="122698" y="4689683"/>
                <a:ext cx="6063568" cy="1017843"/>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mtClean="0">
                          <a:solidFill>
                            <a:schemeClr val="tx1"/>
                          </a:solidFill>
                          <a:latin typeface="Cambria Math" panose="02040503050406030204" pitchFamily="18" charset="0"/>
                        </a:rPr>
                        <m:t>=</m:t>
                      </m:r>
                      <m:f>
                        <m:fPr>
                          <m:ctrlPr>
                            <a:rPr lang="en-US" i="1">
                              <a:solidFill>
                                <a:schemeClr val="tx1"/>
                              </a:solidFill>
                              <a:latin typeface="Cambria Math"/>
                            </a:rPr>
                          </m:ctrlPr>
                        </m:fPr>
                        <m:num>
                          <m:sSup>
                            <m:sSupPr>
                              <m:ctrlPr>
                                <a:rPr lang="en-US" i="1">
                                  <a:solidFill>
                                    <a:schemeClr val="tx1"/>
                                  </a:solidFill>
                                  <a:latin typeface="Cambria Math"/>
                                </a:rPr>
                              </m:ctrlPr>
                            </m:sSupPr>
                            <m:e>
                              <m:r>
                                <m:rPr>
                                  <m:sty m:val="p"/>
                                </m:rPr>
                                <a:rPr lang="en-US" i="0">
                                  <a:solidFill>
                                    <a:schemeClr val="tx1"/>
                                  </a:solidFill>
                                  <a:latin typeface="Cambria Math" panose="02040503050406030204" pitchFamily="18" charset="0"/>
                                </a:rPr>
                                <m:t>sin</m:t>
                              </m:r>
                            </m:e>
                            <m:sup>
                              <m:r>
                                <a:rPr lang="en-US" i="0">
                                  <a:solidFill>
                                    <a:schemeClr val="tx1"/>
                                  </a:solidFill>
                                  <a:latin typeface="Cambria Math" panose="02040503050406030204" pitchFamily="18" charset="0"/>
                                </a:rPr>
                                <m:t>2</m:t>
                              </m:r>
                            </m:sup>
                          </m:sSup>
                          <m:r>
                            <a:rPr lang="en-US" i="1">
                              <a:solidFill>
                                <a:schemeClr val="tx1"/>
                              </a:solidFill>
                              <a:latin typeface="Cambria Math" panose="02040503050406030204" pitchFamily="18" charset="0"/>
                            </a:rPr>
                            <m:t>𝑥</m:t>
                          </m:r>
                        </m:num>
                        <m:den>
                          <m:d>
                            <m:dPr>
                              <m:begChr m:val=""/>
                              <m:sepChr m:val="("/>
                              <m:ctrlPr>
                                <a:rPr lang="en-US" i="1">
                                  <a:solidFill>
                                    <a:schemeClr val="tx1"/>
                                  </a:solidFill>
                                  <a:latin typeface="Cambria Math"/>
                                </a:rPr>
                              </m:ctrlPr>
                            </m:dPr>
                            <m:e>
                              <m:r>
                                <m:rPr>
                                  <m:sty m:val="p"/>
                                </m:rPr>
                                <a:rPr lang="en-US" i="0">
                                  <a:solidFill>
                                    <a:schemeClr val="tx1"/>
                                  </a:solidFill>
                                  <a:latin typeface="Cambria Math" panose="02040503050406030204" pitchFamily="18" charset="0"/>
                                </a:rPr>
                                <m:t>sin</m:t>
                              </m:r>
                              <m:r>
                                <a:rPr lang="en-US" b="0" i="1" smtClean="0">
                                  <a:solidFill>
                                    <a:schemeClr val="tx1"/>
                                  </a:solidFill>
                                  <a:latin typeface="Cambria Math" panose="02040503050406030204" pitchFamily="18" charset="0"/>
                                </a:rPr>
                                <m:t>𝑥</m:t>
                              </m:r>
                            </m:e>
                            <m:e>
                              <m:r>
                                <a:rPr lang="en-US" i="0">
                                  <a:solidFill>
                                    <a:schemeClr val="tx1"/>
                                  </a:solidFill>
                                  <a:latin typeface="Cambria Math" panose="02040503050406030204" pitchFamily="18" charset="0"/>
                                </a:rPr>
                                <m:t>1+</m:t>
                              </m:r>
                              <m:r>
                                <m:rPr>
                                  <m:sty m:val="p"/>
                                </m:rPr>
                                <a:rPr lang="en-US" i="0">
                                  <a:solidFill>
                                    <a:schemeClr val="tx1"/>
                                  </a:solidFill>
                                  <a:latin typeface="Cambria Math" panose="02040503050406030204" pitchFamily="18" charset="0"/>
                                </a:rPr>
                                <m:t>cos</m:t>
                              </m:r>
                              <m:r>
                                <a:rPr lang="en-US" i="1">
                                  <a:solidFill>
                                    <a:schemeClr val="tx1"/>
                                  </a:solidFill>
                                  <a:latin typeface="Cambria Math" panose="02040503050406030204" pitchFamily="18" charset="0"/>
                                </a:rPr>
                                <m:t>𝑥</m:t>
                              </m:r>
                            </m:e>
                          </m:d>
                        </m:den>
                      </m:f>
                      <m:r>
                        <a:rPr lang="en-US" i="0">
                          <a:solidFill>
                            <a:schemeClr val="tx1"/>
                          </a:solidFill>
                          <a:latin typeface="Cambria Math" panose="02040503050406030204" pitchFamily="18" charset="0"/>
                        </a:rPr>
                        <m:t>+</m:t>
                      </m:r>
                      <m:f>
                        <m:fPr>
                          <m:ctrlPr>
                            <a:rPr lang="en-US" i="1">
                              <a:solidFill>
                                <a:schemeClr val="tx1"/>
                              </a:solidFill>
                              <a:latin typeface="Cambria Math"/>
                            </a:rPr>
                          </m:ctrlPr>
                        </m:fPr>
                        <m:num>
                          <m:r>
                            <a:rPr lang="en-US" i="0">
                              <a:solidFill>
                                <a:schemeClr val="tx1"/>
                              </a:solidFill>
                              <a:latin typeface="Cambria Math" panose="02040503050406030204" pitchFamily="18" charset="0"/>
                            </a:rPr>
                            <m:t>1+2</m:t>
                          </m:r>
                          <m:r>
                            <m:rPr>
                              <m:sty m:val="p"/>
                            </m:rPr>
                            <a:rPr lang="en-US" i="0">
                              <a:solidFill>
                                <a:schemeClr val="tx1"/>
                              </a:solidFill>
                              <a:latin typeface="Cambria Math" panose="02040503050406030204" pitchFamily="18" charset="0"/>
                            </a:rPr>
                            <m:t>cos</m:t>
                          </m:r>
                          <m:r>
                            <a:rPr lang="en-US" i="1">
                              <a:solidFill>
                                <a:schemeClr val="tx1"/>
                              </a:solidFill>
                              <a:latin typeface="Cambria Math" panose="02040503050406030204" pitchFamily="18" charset="0"/>
                            </a:rPr>
                            <m:t>𝑥</m:t>
                          </m:r>
                          <m:r>
                            <a:rPr lang="en-US" i="0">
                              <a:solidFill>
                                <a:schemeClr val="tx1"/>
                              </a:solidFill>
                              <a:latin typeface="Cambria Math" panose="02040503050406030204" pitchFamily="18" charset="0"/>
                            </a:rPr>
                            <m:t>+</m:t>
                          </m:r>
                          <m:sSup>
                            <m:sSupPr>
                              <m:ctrlPr>
                                <a:rPr lang="en-US" i="1">
                                  <a:solidFill>
                                    <a:schemeClr val="tx1"/>
                                  </a:solidFill>
                                  <a:latin typeface="Cambria Math"/>
                                </a:rPr>
                              </m:ctrlPr>
                            </m:sSupPr>
                            <m:e>
                              <m:r>
                                <m:rPr>
                                  <m:sty m:val="p"/>
                                </m:rPr>
                                <a:rPr lang="en-US" i="0">
                                  <a:solidFill>
                                    <a:schemeClr val="tx1"/>
                                  </a:solidFill>
                                  <a:latin typeface="Cambria Math" panose="02040503050406030204" pitchFamily="18" charset="0"/>
                                </a:rPr>
                                <m:t>cos</m:t>
                              </m:r>
                            </m:e>
                            <m:sup>
                              <m:r>
                                <a:rPr lang="en-US" i="0">
                                  <a:solidFill>
                                    <a:schemeClr val="tx1"/>
                                  </a:solidFill>
                                  <a:latin typeface="Cambria Math" panose="02040503050406030204" pitchFamily="18" charset="0"/>
                                </a:rPr>
                                <m:t>2</m:t>
                              </m:r>
                            </m:sup>
                          </m:sSup>
                          <m:r>
                            <a:rPr lang="en-US" i="1">
                              <a:solidFill>
                                <a:schemeClr val="tx1"/>
                              </a:solidFill>
                              <a:latin typeface="Cambria Math" panose="02040503050406030204" pitchFamily="18" charset="0"/>
                            </a:rPr>
                            <m:t>𝑥</m:t>
                          </m:r>
                        </m:num>
                        <m:den>
                          <m:d>
                            <m:dPr>
                              <m:begChr m:val=""/>
                              <m:sepChr m:val="("/>
                              <m:ctrlPr>
                                <a:rPr lang="en-US" i="1">
                                  <a:solidFill>
                                    <a:schemeClr val="tx1"/>
                                  </a:solidFill>
                                  <a:latin typeface="Cambria Math"/>
                                </a:rPr>
                              </m:ctrlPr>
                            </m:dPr>
                            <m:e>
                              <m:r>
                                <m:rPr>
                                  <m:sty m:val="p"/>
                                </m:rPr>
                                <a:rPr lang="en-US" i="0">
                                  <a:solidFill>
                                    <a:schemeClr val="tx1"/>
                                  </a:solidFill>
                                  <a:latin typeface="Cambria Math" panose="02040503050406030204" pitchFamily="18" charset="0"/>
                                </a:rPr>
                                <m:t>sin</m:t>
                              </m:r>
                              <m:r>
                                <a:rPr lang="en-US" b="0" i="1" smtClean="0">
                                  <a:solidFill>
                                    <a:schemeClr val="tx1"/>
                                  </a:solidFill>
                                  <a:latin typeface="Cambria Math" panose="02040503050406030204" pitchFamily="18" charset="0"/>
                                </a:rPr>
                                <m:t>𝑥</m:t>
                              </m:r>
                            </m:e>
                            <m:e>
                              <m:r>
                                <a:rPr lang="en-US" i="0">
                                  <a:solidFill>
                                    <a:schemeClr val="tx1"/>
                                  </a:solidFill>
                                  <a:latin typeface="Cambria Math" panose="02040503050406030204" pitchFamily="18" charset="0"/>
                                </a:rPr>
                                <m:t>1+</m:t>
                              </m:r>
                              <m:r>
                                <m:rPr>
                                  <m:sty m:val="p"/>
                                </m:rPr>
                                <a:rPr lang="en-US" i="0">
                                  <a:solidFill>
                                    <a:schemeClr val="tx1"/>
                                  </a:solidFill>
                                  <a:latin typeface="Cambria Math" panose="02040503050406030204" pitchFamily="18" charset="0"/>
                                </a:rPr>
                                <m:t>cos</m:t>
                              </m:r>
                              <m:r>
                                <a:rPr lang="en-US" i="1">
                                  <a:solidFill>
                                    <a:schemeClr val="tx1"/>
                                  </a:solidFill>
                                  <a:latin typeface="Cambria Math" panose="02040503050406030204" pitchFamily="18" charset="0"/>
                                </a:rPr>
                                <m:t>𝑥</m:t>
                              </m:r>
                            </m:e>
                          </m:d>
                        </m:den>
                      </m:f>
                    </m:oMath>
                  </m:oMathPara>
                </a14:m>
                <a:endParaRPr lang="en-US" dirty="0">
                  <a:solidFill>
                    <a:schemeClr val="tx1"/>
                  </a:solidFill>
                </a:endParaRPr>
              </a:p>
            </p:txBody>
          </p:sp>
        </mc:Choice>
        <mc:Fallback xmlns="">
          <p:sp>
            <p:nvSpPr>
              <p:cNvPr id="16" name="TextBox 15">
                <a:extLst>
                  <a:ext uri="{FF2B5EF4-FFF2-40B4-BE49-F238E27FC236}">
                    <a16:creationId xmlns:a16="http://schemas.microsoft.com/office/drawing/2014/main" id="{0F1CD085-0845-4FCF-9E08-C72DA956CB0A}"/>
                  </a:ext>
                </a:extLst>
              </p:cNvPr>
              <p:cNvSpPr txBox="1">
                <a:spLocks noRot="1" noChangeAspect="1" noMove="1" noResize="1" noEditPoints="1" noAdjustHandles="1" noChangeArrowheads="1" noChangeShapeType="1" noTextEdit="1"/>
              </p:cNvSpPr>
              <p:nvPr/>
            </p:nvSpPr>
            <p:spPr>
              <a:xfrm>
                <a:off x="122698" y="4689683"/>
                <a:ext cx="6063568" cy="1017843"/>
              </a:xfrm>
              <a:prstGeom prst="rect">
                <a:avLst/>
              </a:prstGeo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490553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195">
                                            <p:txEl>
                                              <p:pRg st="2" end="2"/>
                                            </p:txEl>
                                          </p:spTgt>
                                        </p:tgtEl>
                                        <p:attrNameLst>
                                          <p:attrName>style.visibility</p:attrName>
                                        </p:attrNameLst>
                                      </p:cBhvr>
                                      <p:to>
                                        <p:strVal val="visible"/>
                                      </p:to>
                                    </p:set>
                                    <p:animEffect transition="in" filter="fade">
                                      <p:cBhvr>
                                        <p:cTn id="7" dur="500"/>
                                        <p:tgtEl>
                                          <p:spTgt spid="8195">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195">
                                            <p:txEl>
                                              <p:pRg st="3" end="3"/>
                                            </p:txEl>
                                          </p:spTgt>
                                        </p:tgtEl>
                                        <p:attrNameLst>
                                          <p:attrName>style.visibility</p:attrName>
                                        </p:attrNameLst>
                                      </p:cBhvr>
                                      <p:to>
                                        <p:strVal val="visible"/>
                                      </p:to>
                                    </p:set>
                                    <p:animEffect transition="in" filter="fade">
                                      <p:cBhvr>
                                        <p:cTn id="12" dur="500"/>
                                        <p:tgtEl>
                                          <p:spTgt spid="8195">
                                            <p:txEl>
                                              <p:pRg st="3" end="3"/>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5065"/>
                                        </p:tgtEl>
                                        <p:attrNameLst>
                                          <p:attrName>style.visibility</p:attrName>
                                        </p:attrNameLst>
                                      </p:cBhvr>
                                      <p:to>
                                        <p:strVal val="visible"/>
                                      </p:to>
                                    </p:set>
                                    <p:animEffect transition="in" filter="fade">
                                      <p:cBhvr>
                                        <p:cTn id="15" dur="500"/>
                                        <p:tgtEl>
                                          <p:spTgt spid="4506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500"/>
                                        <p:tgtEl>
                                          <p:spTgt spid="16"/>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45067"/>
                                        </p:tgtEl>
                                        <p:attrNameLst>
                                          <p:attrName>style.visibility</p:attrName>
                                        </p:attrNameLst>
                                      </p:cBhvr>
                                      <p:to>
                                        <p:strVal val="visible"/>
                                      </p:to>
                                    </p:set>
                                    <p:animEffect transition="in" filter="fade">
                                      <p:cBhvr>
                                        <p:cTn id="23" dur="500"/>
                                        <p:tgtEl>
                                          <p:spTgt spid="450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65" grpId="0"/>
      <p:bldP spid="45067" grpId="0"/>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altLang="en-US" dirty="0"/>
              <a:t>Example 5: Combining Fractional Expressions to Verify an Identity     </a:t>
            </a:r>
            <a:r>
              <a:rPr lang="en-US" altLang="en-US" i="1" dirty="0"/>
              <a:t>(continued)</a:t>
            </a:r>
          </a:p>
        </p:txBody>
      </p:sp>
      <p:sp>
        <p:nvSpPr>
          <p:cNvPr id="46090" name="Text Box 10"/>
          <p:cNvSpPr txBox="1">
            <a:spLocks noChangeArrowheads="1"/>
          </p:cNvSpPr>
          <p:nvPr/>
        </p:nvSpPr>
        <p:spPr bwMode="auto">
          <a:xfrm>
            <a:off x="5238267" y="2416642"/>
            <a:ext cx="2948243" cy="646331"/>
          </a:xfrm>
          <a:prstGeom prst="rect">
            <a:avLst/>
          </a:prstGeom>
          <a:noFill/>
          <a:ln w="12700" algn="ctr">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3333FF"/>
                </a:solidFill>
                <a:latin typeface="Arial" panose="020B0604020202020204" pitchFamily="34" charset="0"/>
              </a:defRPr>
            </a:lvl1pPr>
            <a:lvl2pPr marL="742950" indent="-285750" eaLnBrk="0" hangingPunct="0">
              <a:defRPr sz="2400">
                <a:solidFill>
                  <a:srgbClr val="3333FF"/>
                </a:solidFill>
                <a:latin typeface="Arial" panose="020B0604020202020204" pitchFamily="34" charset="0"/>
              </a:defRPr>
            </a:lvl2pPr>
            <a:lvl3pPr marL="1143000" indent="-228600" eaLnBrk="0" hangingPunct="0">
              <a:defRPr sz="2400">
                <a:solidFill>
                  <a:srgbClr val="3333FF"/>
                </a:solidFill>
                <a:latin typeface="Arial" panose="020B0604020202020204" pitchFamily="34" charset="0"/>
              </a:defRPr>
            </a:lvl3pPr>
            <a:lvl4pPr marL="1600200" indent="-228600" eaLnBrk="0" hangingPunct="0">
              <a:defRPr sz="2400">
                <a:solidFill>
                  <a:srgbClr val="3333FF"/>
                </a:solidFill>
                <a:latin typeface="Arial" panose="020B0604020202020204" pitchFamily="34" charset="0"/>
              </a:defRPr>
            </a:lvl4pPr>
            <a:lvl5pPr marL="2057400" indent="-228600" eaLnBrk="0" hangingPunct="0">
              <a:defRPr sz="2400">
                <a:solidFill>
                  <a:srgbClr val="3333FF"/>
                </a:solidFill>
                <a:latin typeface="Arial" panose="020B0604020202020204" pitchFamily="34" charset="0"/>
              </a:defRPr>
            </a:lvl5pPr>
            <a:lvl6pPr marL="2514600" indent="-228600" eaLnBrk="0" fontAlgn="base" hangingPunct="0">
              <a:spcBef>
                <a:spcPct val="50000"/>
              </a:spcBef>
              <a:spcAft>
                <a:spcPct val="0"/>
              </a:spcAft>
              <a:defRPr sz="2400">
                <a:solidFill>
                  <a:srgbClr val="3333FF"/>
                </a:solidFill>
                <a:latin typeface="Arial" panose="020B0604020202020204" pitchFamily="34" charset="0"/>
              </a:defRPr>
            </a:lvl6pPr>
            <a:lvl7pPr marL="2971800" indent="-228600" eaLnBrk="0" fontAlgn="base" hangingPunct="0">
              <a:spcBef>
                <a:spcPct val="50000"/>
              </a:spcBef>
              <a:spcAft>
                <a:spcPct val="0"/>
              </a:spcAft>
              <a:defRPr sz="2400">
                <a:solidFill>
                  <a:srgbClr val="3333FF"/>
                </a:solidFill>
                <a:latin typeface="Arial" panose="020B0604020202020204" pitchFamily="34" charset="0"/>
              </a:defRPr>
            </a:lvl7pPr>
            <a:lvl8pPr marL="3429000" indent="-228600" eaLnBrk="0" fontAlgn="base" hangingPunct="0">
              <a:spcBef>
                <a:spcPct val="50000"/>
              </a:spcBef>
              <a:spcAft>
                <a:spcPct val="0"/>
              </a:spcAft>
              <a:defRPr sz="2400">
                <a:solidFill>
                  <a:srgbClr val="3333FF"/>
                </a:solidFill>
                <a:latin typeface="Arial" panose="020B0604020202020204" pitchFamily="34" charset="0"/>
              </a:defRPr>
            </a:lvl8pPr>
            <a:lvl9pPr marL="3886200" indent="-228600" eaLnBrk="0" fontAlgn="base" hangingPunct="0">
              <a:spcBef>
                <a:spcPct val="50000"/>
              </a:spcBef>
              <a:spcAft>
                <a:spcPct val="0"/>
              </a:spcAft>
              <a:defRPr sz="2400">
                <a:solidFill>
                  <a:srgbClr val="3333FF"/>
                </a:solidFill>
                <a:latin typeface="Arial" panose="020B0604020202020204" pitchFamily="34" charset="0"/>
              </a:defRPr>
            </a:lvl9pPr>
          </a:lstStyle>
          <a:p>
            <a:pPr eaLnBrk="1" hangingPunct="1">
              <a:spcBef>
                <a:spcPct val="0"/>
              </a:spcBef>
            </a:pPr>
            <a:r>
              <a:rPr lang="en-US" altLang="en-US" sz="1800" dirty="0">
                <a:solidFill>
                  <a:srgbClr val="0033CC"/>
                </a:solidFill>
                <a:latin typeface="Times New Roman" panose="02020603050405020304" pitchFamily="18" charset="0"/>
              </a:rPr>
              <a:t>Add the numerators.  Put this </a:t>
            </a:r>
          </a:p>
          <a:p>
            <a:pPr eaLnBrk="1" hangingPunct="1">
              <a:spcBef>
                <a:spcPct val="0"/>
              </a:spcBef>
            </a:pPr>
            <a:r>
              <a:rPr lang="en-US" altLang="en-US" sz="1800" dirty="0">
                <a:solidFill>
                  <a:srgbClr val="0033CC"/>
                </a:solidFill>
                <a:latin typeface="Times New Roman" panose="02020603050405020304" pitchFamily="18" charset="0"/>
              </a:rPr>
              <a:t>sum over the LCD.</a:t>
            </a:r>
            <a:endParaRPr lang="en-US" altLang="en-US" sz="1800" dirty="0">
              <a:solidFill>
                <a:srgbClr val="0033CC"/>
              </a:solidFill>
            </a:endParaRPr>
          </a:p>
        </p:txBody>
      </p:sp>
      <p:sp>
        <p:nvSpPr>
          <p:cNvPr id="46091" name="Text Box 11"/>
          <p:cNvSpPr txBox="1">
            <a:spLocks noChangeArrowheads="1"/>
          </p:cNvSpPr>
          <p:nvPr/>
        </p:nvSpPr>
        <p:spPr bwMode="auto">
          <a:xfrm>
            <a:off x="5226673" y="3477829"/>
            <a:ext cx="3179140" cy="369332"/>
          </a:xfrm>
          <a:prstGeom prst="rect">
            <a:avLst/>
          </a:prstGeom>
          <a:noFill/>
          <a:ln w="12700" algn="ctr">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3333FF"/>
                </a:solidFill>
                <a:latin typeface="Arial" panose="020B0604020202020204" pitchFamily="34" charset="0"/>
              </a:defRPr>
            </a:lvl1pPr>
            <a:lvl2pPr marL="742950" indent="-285750" eaLnBrk="0" hangingPunct="0">
              <a:defRPr sz="2400">
                <a:solidFill>
                  <a:srgbClr val="3333FF"/>
                </a:solidFill>
                <a:latin typeface="Arial" panose="020B0604020202020204" pitchFamily="34" charset="0"/>
              </a:defRPr>
            </a:lvl2pPr>
            <a:lvl3pPr marL="1143000" indent="-228600" eaLnBrk="0" hangingPunct="0">
              <a:defRPr sz="2400">
                <a:solidFill>
                  <a:srgbClr val="3333FF"/>
                </a:solidFill>
                <a:latin typeface="Arial" panose="020B0604020202020204" pitchFamily="34" charset="0"/>
              </a:defRPr>
            </a:lvl3pPr>
            <a:lvl4pPr marL="1600200" indent="-228600" eaLnBrk="0" hangingPunct="0">
              <a:defRPr sz="2400">
                <a:solidFill>
                  <a:srgbClr val="3333FF"/>
                </a:solidFill>
                <a:latin typeface="Arial" panose="020B0604020202020204" pitchFamily="34" charset="0"/>
              </a:defRPr>
            </a:lvl4pPr>
            <a:lvl5pPr marL="2057400" indent="-228600" eaLnBrk="0" hangingPunct="0">
              <a:defRPr sz="2400">
                <a:solidFill>
                  <a:srgbClr val="3333FF"/>
                </a:solidFill>
                <a:latin typeface="Arial" panose="020B0604020202020204" pitchFamily="34" charset="0"/>
              </a:defRPr>
            </a:lvl5pPr>
            <a:lvl6pPr marL="2514600" indent="-228600" eaLnBrk="0" fontAlgn="base" hangingPunct="0">
              <a:spcBef>
                <a:spcPct val="50000"/>
              </a:spcBef>
              <a:spcAft>
                <a:spcPct val="0"/>
              </a:spcAft>
              <a:defRPr sz="2400">
                <a:solidFill>
                  <a:srgbClr val="3333FF"/>
                </a:solidFill>
                <a:latin typeface="Arial" panose="020B0604020202020204" pitchFamily="34" charset="0"/>
              </a:defRPr>
            </a:lvl6pPr>
            <a:lvl7pPr marL="2971800" indent="-228600" eaLnBrk="0" fontAlgn="base" hangingPunct="0">
              <a:spcBef>
                <a:spcPct val="50000"/>
              </a:spcBef>
              <a:spcAft>
                <a:spcPct val="0"/>
              </a:spcAft>
              <a:defRPr sz="2400">
                <a:solidFill>
                  <a:srgbClr val="3333FF"/>
                </a:solidFill>
                <a:latin typeface="Arial" panose="020B0604020202020204" pitchFamily="34" charset="0"/>
              </a:defRPr>
            </a:lvl7pPr>
            <a:lvl8pPr marL="3429000" indent="-228600" eaLnBrk="0" fontAlgn="base" hangingPunct="0">
              <a:spcBef>
                <a:spcPct val="50000"/>
              </a:spcBef>
              <a:spcAft>
                <a:spcPct val="0"/>
              </a:spcAft>
              <a:defRPr sz="2400">
                <a:solidFill>
                  <a:srgbClr val="3333FF"/>
                </a:solidFill>
                <a:latin typeface="Arial" panose="020B0604020202020204" pitchFamily="34" charset="0"/>
              </a:defRPr>
            </a:lvl8pPr>
            <a:lvl9pPr marL="3886200" indent="-228600" eaLnBrk="0" fontAlgn="base" hangingPunct="0">
              <a:spcBef>
                <a:spcPct val="50000"/>
              </a:spcBef>
              <a:spcAft>
                <a:spcPct val="0"/>
              </a:spcAft>
              <a:defRPr sz="2400">
                <a:solidFill>
                  <a:srgbClr val="3333FF"/>
                </a:solidFill>
                <a:latin typeface="Arial" panose="020B0604020202020204" pitchFamily="34" charset="0"/>
              </a:defRPr>
            </a:lvl9pPr>
          </a:lstStyle>
          <a:p>
            <a:pPr eaLnBrk="1" hangingPunct="1"/>
            <a:r>
              <a:rPr lang="en-US" altLang="en-US" sz="1800" dirty="0">
                <a:solidFill>
                  <a:srgbClr val="0033CC"/>
                </a:solidFill>
                <a:latin typeface="Times New Roman" panose="02020603050405020304" pitchFamily="18" charset="0"/>
              </a:rPr>
              <a:t>Regroup terms in the numerator.</a:t>
            </a:r>
            <a:endParaRPr lang="en-US" altLang="en-US" sz="1800" dirty="0">
              <a:solidFill>
                <a:srgbClr val="0033CC"/>
              </a:solidFill>
            </a:endParaRPr>
          </a:p>
        </p:txBody>
      </p:sp>
      <p:sp>
        <p:nvSpPr>
          <p:cNvPr id="46094" name="Text Box 14"/>
          <p:cNvSpPr txBox="1">
            <a:spLocks noChangeArrowheads="1"/>
          </p:cNvSpPr>
          <p:nvPr/>
        </p:nvSpPr>
        <p:spPr bwMode="auto">
          <a:xfrm>
            <a:off x="5138738" y="5629275"/>
            <a:ext cx="3608745" cy="369332"/>
          </a:xfrm>
          <a:prstGeom prst="rect">
            <a:avLst/>
          </a:prstGeom>
          <a:noFill/>
          <a:ln w="12700" algn="ctr">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3333FF"/>
                </a:solidFill>
                <a:latin typeface="Arial" panose="020B0604020202020204" pitchFamily="34" charset="0"/>
              </a:defRPr>
            </a:lvl1pPr>
            <a:lvl2pPr marL="742950" indent="-285750" eaLnBrk="0" hangingPunct="0">
              <a:defRPr sz="2400">
                <a:solidFill>
                  <a:srgbClr val="3333FF"/>
                </a:solidFill>
                <a:latin typeface="Arial" panose="020B0604020202020204" pitchFamily="34" charset="0"/>
              </a:defRPr>
            </a:lvl2pPr>
            <a:lvl3pPr marL="1143000" indent="-228600" eaLnBrk="0" hangingPunct="0">
              <a:defRPr sz="2400">
                <a:solidFill>
                  <a:srgbClr val="3333FF"/>
                </a:solidFill>
                <a:latin typeface="Arial" panose="020B0604020202020204" pitchFamily="34" charset="0"/>
              </a:defRPr>
            </a:lvl3pPr>
            <a:lvl4pPr marL="1600200" indent="-228600" eaLnBrk="0" hangingPunct="0">
              <a:defRPr sz="2400">
                <a:solidFill>
                  <a:srgbClr val="3333FF"/>
                </a:solidFill>
                <a:latin typeface="Arial" panose="020B0604020202020204" pitchFamily="34" charset="0"/>
              </a:defRPr>
            </a:lvl4pPr>
            <a:lvl5pPr marL="2057400" indent="-228600" eaLnBrk="0" hangingPunct="0">
              <a:defRPr sz="2400">
                <a:solidFill>
                  <a:srgbClr val="3333FF"/>
                </a:solidFill>
                <a:latin typeface="Arial" panose="020B0604020202020204" pitchFamily="34" charset="0"/>
              </a:defRPr>
            </a:lvl5pPr>
            <a:lvl6pPr marL="2514600" indent="-228600" eaLnBrk="0" fontAlgn="base" hangingPunct="0">
              <a:spcBef>
                <a:spcPct val="50000"/>
              </a:spcBef>
              <a:spcAft>
                <a:spcPct val="0"/>
              </a:spcAft>
              <a:defRPr sz="2400">
                <a:solidFill>
                  <a:srgbClr val="3333FF"/>
                </a:solidFill>
                <a:latin typeface="Arial" panose="020B0604020202020204" pitchFamily="34" charset="0"/>
              </a:defRPr>
            </a:lvl6pPr>
            <a:lvl7pPr marL="2971800" indent="-228600" eaLnBrk="0" fontAlgn="base" hangingPunct="0">
              <a:spcBef>
                <a:spcPct val="50000"/>
              </a:spcBef>
              <a:spcAft>
                <a:spcPct val="0"/>
              </a:spcAft>
              <a:defRPr sz="2400">
                <a:solidFill>
                  <a:srgbClr val="3333FF"/>
                </a:solidFill>
                <a:latin typeface="Arial" panose="020B0604020202020204" pitchFamily="34" charset="0"/>
              </a:defRPr>
            </a:lvl7pPr>
            <a:lvl8pPr marL="3429000" indent="-228600" eaLnBrk="0" fontAlgn="base" hangingPunct="0">
              <a:spcBef>
                <a:spcPct val="50000"/>
              </a:spcBef>
              <a:spcAft>
                <a:spcPct val="0"/>
              </a:spcAft>
              <a:defRPr sz="2400">
                <a:solidFill>
                  <a:srgbClr val="3333FF"/>
                </a:solidFill>
                <a:latin typeface="Arial" panose="020B0604020202020204" pitchFamily="34" charset="0"/>
              </a:defRPr>
            </a:lvl8pPr>
            <a:lvl9pPr marL="3886200" indent="-228600" eaLnBrk="0" fontAlgn="base" hangingPunct="0">
              <a:spcBef>
                <a:spcPct val="50000"/>
              </a:spcBef>
              <a:spcAft>
                <a:spcPct val="0"/>
              </a:spcAft>
              <a:defRPr sz="2400">
                <a:solidFill>
                  <a:srgbClr val="3333FF"/>
                </a:solidFill>
                <a:latin typeface="Arial" panose="020B0604020202020204" pitchFamily="34" charset="0"/>
              </a:defRPr>
            </a:lvl9pPr>
          </a:lstStyle>
          <a:p>
            <a:pPr eaLnBrk="1" hangingPunct="1"/>
            <a:r>
              <a:rPr lang="en-US" altLang="en-US" sz="1800" dirty="0">
                <a:solidFill>
                  <a:srgbClr val="0033CC"/>
                </a:solidFill>
                <a:latin typeface="Times New Roman" panose="02020603050405020304" pitchFamily="18" charset="0"/>
              </a:rPr>
              <a:t>Add constant terms in the numerator.</a:t>
            </a:r>
            <a:endParaRPr lang="en-US" altLang="en-US" sz="1800" dirty="0">
              <a:solidFill>
                <a:srgbClr val="0033CC"/>
              </a:solidFill>
            </a:endParaRPr>
          </a:p>
        </p:txBody>
      </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xmlns="" id="{390B4957-3FCF-4FBE-B6A1-045B9FD03EBF}"/>
                  </a:ext>
                </a:extLst>
              </p:cNvPr>
              <p:cNvSpPr txBox="1"/>
              <p:nvPr/>
            </p:nvSpPr>
            <p:spPr>
              <a:xfrm>
                <a:off x="268599" y="1090358"/>
                <a:ext cx="6063568" cy="1017843"/>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mtClean="0">
                          <a:solidFill>
                            <a:schemeClr val="tx1"/>
                          </a:solidFill>
                          <a:latin typeface="Cambria Math" panose="02040503050406030204" pitchFamily="18" charset="0"/>
                        </a:rPr>
                        <m:t>=</m:t>
                      </m:r>
                      <m:f>
                        <m:fPr>
                          <m:ctrlPr>
                            <a:rPr lang="en-US" i="1">
                              <a:solidFill>
                                <a:schemeClr val="tx1"/>
                              </a:solidFill>
                              <a:latin typeface="Cambria Math"/>
                            </a:rPr>
                          </m:ctrlPr>
                        </m:fPr>
                        <m:num>
                          <m:sSup>
                            <m:sSupPr>
                              <m:ctrlPr>
                                <a:rPr lang="en-US" i="1">
                                  <a:solidFill>
                                    <a:schemeClr val="tx1"/>
                                  </a:solidFill>
                                  <a:latin typeface="Cambria Math"/>
                                </a:rPr>
                              </m:ctrlPr>
                            </m:sSupPr>
                            <m:e>
                              <m:r>
                                <m:rPr>
                                  <m:sty m:val="p"/>
                                </m:rPr>
                                <a:rPr lang="en-US" i="0">
                                  <a:solidFill>
                                    <a:schemeClr val="tx1"/>
                                  </a:solidFill>
                                  <a:latin typeface="Cambria Math" panose="02040503050406030204" pitchFamily="18" charset="0"/>
                                </a:rPr>
                                <m:t>sin</m:t>
                              </m:r>
                            </m:e>
                            <m:sup>
                              <m:r>
                                <a:rPr lang="en-US" i="0">
                                  <a:solidFill>
                                    <a:schemeClr val="tx1"/>
                                  </a:solidFill>
                                  <a:latin typeface="Cambria Math" panose="02040503050406030204" pitchFamily="18" charset="0"/>
                                </a:rPr>
                                <m:t>2</m:t>
                              </m:r>
                            </m:sup>
                          </m:sSup>
                          <m:r>
                            <a:rPr lang="en-US" i="1">
                              <a:solidFill>
                                <a:schemeClr val="tx1"/>
                              </a:solidFill>
                              <a:latin typeface="Cambria Math" panose="02040503050406030204" pitchFamily="18" charset="0"/>
                            </a:rPr>
                            <m:t>𝑥</m:t>
                          </m:r>
                        </m:num>
                        <m:den>
                          <m:d>
                            <m:dPr>
                              <m:begChr m:val=""/>
                              <m:sepChr m:val="("/>
                              <m:ctrlPr>
                                <a:rPr lang="en-US" i="1">
                                  <a:solidFill>
                                    <a:schemeClr val="tx1"/>
                                  </a:solidFill>
                                  <a:latin typeface="Cambria Math"/>
                                </a:rPr>
                              </m:ctrlPr>
                            </m:dPr>
                            <m:e>
                              <m:r>
                                <m:rPr>
                                  <m:sty m:val="p"/>
                                </m:rPr>
                                <a:rPr lang="en-US" i="0">
                                  <a:solidFill>
                                    <a:schemeClr val="tx1"/>
                                  </a:solidFill>
                                  <a:latin typeface="Cambria Math" panose="02040503050406030204" pitchFamily="18" charset="0"/>
                                </a:rPr>
                                <m:t>sin</m:t>
                              </m:r>
                              <m:r>
                                <a:rPr lang="en-US" b="0" i="1" smtClean="0">
                                  <a:solidFill>
                                    <a:schemeClr val="tx1"/>
                                  </a:solidFill>
                                  <a:latin typeface="Cambria Math" panose="02040503050406030204" pitchFamily="18" charset="0"/>
                                </a:rPr>
                                <m:t>𝑥</m:t>
                              </m:r>
                            </m:e>
                            <m:e>
                              <m:r>
                                <a:rPr lang="en-US" i="0">
                                  <a:solidFill>
                                    <a:schemeClr val="tx1"/>
                                  </a:solidFill>
                                  <a:latin typeface="Cambria Math" panose="02040503050406030204" pitchFamily="18" charset="0"/>
                                </a:rPr>
                                <m:t>1+</m:t>
                              </m:r>
                              <m:r>
                                <m:rPr>
                                  <m:sty m:val="p"/>
                                </m:rPr>
                                <a:rPr lang="en-US" i="0">
                                  <a:solidFill>
                                    <a:schemeClr val="tx1"/>
                                  </a:solidFill>
                                  <a:latin typeface="Cambria Math" panose="02040503050406030204" pitchFamily="18" charset="0"/>
                                </a:rPr>
                                <m:t>cos</m:t>
                              </m:r>
                              <m:r>
                                <a:rPr lang="en-US" i="1">
                                  <a:solidFill>
                                    <a:schemeClr val="tx1"/>
                                  </a:solidFill>
                                  <a:latin typeface="Cambria Math" panose="02040503050406030204" pitchFamily="18" charset="0"/>
                                </a:rPr>
                                <m:t>𝑥</m:t>
                              </m:r>
                            </m:e>
                          </m:d>
                        </m:den>
                      </m:f>
                      <m:r>
                        <a:rPr lang="en-US" i="0">
                          <a:solidFill>
                            <a:schemeClr val="tx1"/>
                          </a:solidFill>
                          <a:latin typeface="Cambria Math" panose="02040503050406030204" pitchFamily="18" charset="0"/>
                        </a:rPr>
                        <m:t>+</m:t>
                      </m:r>
                      <m:f>
                        <m:fPr>
                          <m:ctrlPr>
                            <a:rPr lang="en-US" i="1">
                              <a:solidFill>
                                <a:schemeClr val="tx1"/>
                              </a:solidFill>
                              <a:latin typeface="Cambria Math"/>
                            </a:rPr>
                          </m:ctrlPr>
                        </m:fPr>
                        <m:num>
                          <m:r>
                            <a:rPr lang="en-US" i="0">
                              <a:solidFill>
                                <a:schemeClr val="tx1"/>
                              </a:solidFill>
                              <a:latin typeface="Cambria Math" panose="02040503050406030204" pitchFamily="18" charset="0"/>
                            </a:rPr>
                            <m:t>1+2</m:t>
                          </m:r>
                          <m:r>
                            <m:rPr>
                              <m:sty m:val="p"/>
                            </m:rPr>
                            <a:rPr lang="en-US" i="0">
                              <a:solidFill>
                                <a:schemeClr val="tx1"/>
                              </a:solidFill>
                              <a:latin typeface="Cambria Math" panose="02040503050406030204" pitchFamily="18" charset="0"/>
                            </a:rPr>
                            <m:t>cos</m:t>
                          </m:r>
                          <m:r>
                            <a:rPr lang="en-US" i="1">
                              <a:solidFill>
                                <a:schemeClr val="tx1"/>
                              </a:solidFill>
                              <a:latin typeface="Cambria Math" panose="02040503050406030204" pitchFamily="18" charset="0"/>
                            </a:rPr>
                            <m:t>𝑥</m:t>
                          </m:r>
                          <m:r>
                            <a:rPr lang="en-US" i="0">
                              <a:solidFill>
                                <a:schemeClr val="tx1"/>
                              </a:solidFill>
                              <a:latin typeface="Cambria Math" panose="02040503050406030204" pitchFamily="18" charset="0"/>
                            </a:rPr>
                            <m:t>+</m:t>
                          </m:r>
                          <m:sSup>
                            <m:sSupPr>
                              <m:ctrlPr>
                                <a:rPr lang="en-US" i="1">
                                  <a:solidFill>
                                    <a:schemeClr val="tx1"/>
                                  </a:solidFill>
                                  <a:latin typeface="Cambria Math"/>
                                </a:rPr>
                              </m:ctrlPr>
                            </m:sSupPr>
                            <m:e>
                              <m:r>
                                <m:rPr>
                                  <m:sty m:val="p"/>
                                </m:rPr>
                                <a:rPr lang="en-US" i="0">
                                  <a:solidFill>
                                    <a:schemeClr val="tx1"/>
                                  </a:solidFill>
                                  <a:latin typeface="Cambria Math" panose="02040503050406030204" pitchFamily="18" charset="0"/>
                                </a:rPr>
                                <m:t>cos</m:t>
                              </m:r>
                            </m:e>
                            <m:sup>
                              <m:r>
                                <a:rPr lang="en-US" i="0">
                                  <a:solidFill>
                                    <a:schemeClr val="tx1"/>
                                  </a:solidFill>
                                  <a:latin typeface="Cambria Math" panose="02040503050406030204" pitchFamily="18" charset="0"/>
                                </a:rPr>
                                <m:t>2</m:t>
                              </m:r>
                            </m:sup>
                          </m:sSup>
                          <m:r>
                            <a:rPr lang="en-US" i="1">
                              <a:solidFill>
                                <a:schemeClr val="tx1"/>
                              </a:solidFill>
                              <a:latin typeface="Cambria Math" panose="02040503050406030204" pitchFamily="18" charset="0"/>
                            </a:rPr>
                            <m:t>𝑥</m:t>
                          </m:r>
                        </m:num>
                        <m:den>
                          <m:d>
                            <m:dPr>
                              <m:begChr m:val=""/>
                              <m:sepChr m:val="("/>
                              <m:ctrlPr>
                                <a:rPr lang="en-US" i="1">
                                  <a:solidFill>
                                    <a:schemeClr val="tx1"/>
                                  </a:solidFill>
                                  <a:latin typeface="Cambria Math"/>
                                </a:rPr>
                              </m:ctrlPr>
                            </m:dPr>
                            <m:e>
                              <m:r>
                                <m:rPr>
                                  <m:sty m:val="p"/>
                                </m:rPr>
                                <a:rPr lang="en-US" i="0">
                                  <a:solidFill>
                                    <a:schemeClr val="tx1"/>
                                  </a:solidFill>
                                  <a:latin typeface="Cambria Math" panose="02040503050406030204" pitchFamily="18" charset="0"/>
                                </a:rPr>
                                <m:t>sin</m:t>
                              </m:r>
                              <m:r>
                                <a:rPr lang="en-US" b="0" i="1" smtClean="0">
                                  <a:solidFill>
                                    <a:schemeClr val="tx1"/>
                                  </a:solidFill>
                                  <a:latin typeface="Cambria Math" panose="02040503050406030204" pitchFamily="18" charset="0"/>
                                </a:rPr>
                                <m:t>𝑥</m:t>
                              </m:r>
                            </m:e>
                            <m:e>
                              <m:r>
                                <a:rPr lang="en-US" i="0">
                                  <a:solidFill>
                                    <a:schemeClr val="tx1"/>
                                  </a:solidFill>
                                  <a:latin typeface="Cambria Math" panose="02040503050406030204" pitchFamily="18" charset="0"/>
                                </a:rPr>
                                <m:t>1+</m:t>
                              </m:r>
                              <m:r>
                                <m:rPr>
                                  <m:sty m:val="p"/>
                                </m:rPr>
                                <a:rPr lang="en-US" i="0">
                                  <a:solidFill>
                                    <a:schemeClr val="tx1"/>
                                  </a:solidFill>
                                  <a:latin typeface="Cambria Math" panose="02040503050406030204" pitchFamily="18" charset="0"/>
                                </a:rPr>
                                <m:t>cos</m:t>
                              </m:r>
                              <m:r>
                                <a:rPr lang="en-US" i="1">
                                  <a:solidFill>
                                    <a:schemeClr val="tx1"/>
                                  </a:solidFill>
                                  <a:latin typeface="Cambria Math" panose="02040503050406030204" pitchFamily="18" charset="0"/>
                                </a:rPr>
                                <m:t>𝑥</m:t>
                              </m:r>
                            </m:e>
                          </m:d>
                        </m:den>
                      </m:f>
                    </m:oMath>
                  </m:oMathPara>
                </a14:m>
                <a:endParaRPr lang="en-US" dirty="0">
                  <a:solidFill>
                    <a:schemeClr val="tx1"/>
                  </a:solidFill>
                </a:endParaRPr>
              </a:p>
            </p:txBody>
          </p:sp>
        </mc:Choice>
        <mc:Fallback xmlns="">
          <p:sp>
            <p:nvSpPr>
              <p:cNvPr id="14" name="TextBox 13">
                <a:extLst>
                  <a:ext uri="{FF2B5EF4-FFF2-40B4-BE49-F238E27FC236}">
                    <a16:creationId xmlns:a16="http://schemas.microsoft.com/office/drawing/2014/main" id="{390B4957-3FCF-4FBE-B6A1-045B9FD03EBF}"/>
                  </a:ext>
                </a:extLst>
              </p:cNvPr>
              <p:cNvSpPr txBox="1">
                <a:spLocks noRot="1" noChangeAspect="1" noMove="1" noResize="1" noEditPoints="1" noAdjustHandles="1" noChangeArrowheads="1" noChangeShapeType="1" noTextEdit="1"/>
              </p:cNvSpPr>
              <p:nvPr/>
            </p:nvSpPr>
            <p:spPr>
              <a:xfrm>
                <a:off x="268599" y="1090358"/>
                <a:ext cx="6063568" cy="1017843"/>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xmlns="" id="{8FF71976-B0E7-4111-9FA6-BDFFCA7BB327}"/>
                  </a:ext>
                </a:extLst>
              </p:cNvPr>
              <p:cNvSpPr txBox="1"/>
              <p:nvPr/>
            </p:nvSpPr>
            <p:spPr>
              <a:xfrm>
                <a:off x="268599" y="2199909"/>
                <a:ext cx="4529250" cy="1017843"/>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mtClean="0">
                          <a:solidFill>
                            <a:schemeClr val="tx1"/>
                          </a:solidFill>
                          <a:latin typeface="Cambria Math" panose="02040503050406030204" pitchFamily="18" charset="0"/>
                        </a:rPr>
                        <m:t>=</m:t>
                      </m:r>
                      <m:f>
                        <m:fPr>
                          <m:ctrlPr>
                            <a:rPr lang="en-US" i="1">
                              <a:solidFill>
                                <a:schemeClr val="tx1"/>
                              </a:solidFill>
                              <a:latin typeface="Cambria Math"/>
                            </a:rPr>
                          </m:ctrlPr>
                        </m:fPr>
                        <m:num>
                          <m:sSup>
                            <m:sSupPr>
                              <m:ctrlPr>
                                <a:rPr lang="en-US" i="1">
                                  <a:solidFill>
                                    <a:schemeClr val="tx1"/>
                                  </a:solidFill>
                                  <a:latin typeface="Cambria Math"/>
                                </a:rPr>
                              </m:ctrlPr>
                            </m:sSupPr>
                            <m:e>
                              <m:r>
                                <m:rPr>
                                  <m:sty m:val="p"/>
                                </m:rPr>
                                <a:rPr lang="en-US" i="0">
                                  <a:solidFill>
                                    <a:schemeClr val="tx1"/>
                                  </a:solidFill>
                                  <a:latin typeface="Cambria Math" panose="02040503050406030204" pitchFamily="18" charset="0"/>
                                </a:rPr>
                                <m:t>sin</m:t>
                              </m:r>
                            </m:e>
                            <m:sup>
                              <m:r>
                                <a:rPr lang="en-US" i="0">
                                  <a:solidFill>
                                    <a:schemeClr val="tx1"/>
                                  </a:solidFill>
                                  <a:latin typeface="Cambria Math" panose="02040503050406030204" pitchFamily="18" charset="0"/>
                                </a:rPr>
                                <m:t>2</m:t>
                              </m:r>
                            </m:sup>
                          </m:sSup>
                          <m:r>
                            <a:rPr lang="en-US" i="1">
                              <a:solidFill>
                                <a:schemeClr val="tx1"/>
                              </a:solidFill>
                              <a:latin typeface="Cambria Math" panose="02040503050406030204" pitchFamily="18" charset="0"/>
                            </a:rPr>
                            <m:t>𝑥</m:t>
                          </m:r>
                          <m:r>
                            <a:rPr lang="en-US" b="0" i="1" smtClean="0">
                              <a:solidFill>
                                <a:schemeClr val="tx1"/>
                              </a:solidFill>
                              <a:latin typeface="Cambria Math" panose="02040503050406030204" pitchFamily="18" charset="0"/>
                            </a:rPr>
                            <m:t>+</m:t>
                          </m:r>
                          <m:r>
                            <a:rPr lang="en-US">
                              <a:solidFill>
                                <a:schemeClr val="tx1"/>
                              </a:solidFill>
                              <a:latin typeface="Cambria Math" panose="02040503050406030204" pitchFamily="18" charset="0"/>
                            </a:rPr>
                            <m:t>1+2</m:t>
                          </m:r>
                          <m:r>
                            <m:rPr>
                              <m:sty m:val="p"/>
                            </m:rPr>
                            <a:rPr lang="en-US">
                              <a:solidFill>
                                <a:schemeClr val="tx1"/>
                              </a:solidFill>
                              <a:latin typeface="Cambria Math" panose="02040503050406030204" pitchFamily="18" charset="0"/>
                            </a:rPr>
                            <m:t>cos</m:t>
                          </m:r>
                          <m:r>
                            <a:rPr lang="en-US" i="1">
                              <a:solidFill>
                                <a:schemeClr val="tx1"/>
                              </a:solidFill>
                              <a:latin typeface="Cambria Math" panose="02040503050406030204" pitchFamily="18" charset="0"/>
                            </a:rPr>
                            <m:t>𝑥</m:t>
                          </m:r>
                          <m:r>
                            <a:rPr lang="en-US">
                              <a:solidFill>
                                <a:schemeClr val="tx1"/>
                              </a:solidFill>
                              <a:latin typeface="Cambria Math" panose="02040503050406030204" pitchFamily="18" charset="0"/>
                            </a:rPr>
                            <m:t>+</m:t>
                          </m:r>
                          <m:sSup>
                            <m:sSupPr>
                              <m:ctrlPr>
                                <a:rPr lang="en-US" i="1">
                                  <a:solidFill>
                                    <a:schemeClr val="tx1"/>
                                  </a:solidFill>
                                  <a:latin typeface="Cambria Math"/>
                                </a:rPr>
                              </m:ctrlPr>
                            </m:sSupPr>
                            <m:e>
                              <m:r>
                                <m:rPr>
                                  <m:sty m:val="p"/>
                                </m:rPr>
                                <a:rPr lang="en-US">
                                  <a:solidFill>
                                    <a:schemeClr val="tx1"/>
                                  </a:solidFill>
                                  <a:latin typeface="Cambria Math" panose="02040503050406030204" pitchFamily="18" charset="0"/>
                                </a:rPr>
                                <m:t>cos</m:t>
                              </m:r>
                            </m:e>
                            <m:sup>
                              <m:r>
                                <a:rPr lang="en-US">
                                  <a:solidFill>
                                    <a:schemeClr val="tx1"/>
                                  </a:solidFill>
                                  <a:latin typeface="Cambria Math" panose="02040503050406030204" pitchFamily="18" charset="0"/>
                                </a:rPr>
                                <m:t>2</m:t>
                              </m:r>
                            </m:sup>
                          </m:sSup>
                          <m:r>
                            <a:rPr lang="en-US" i="1">
                              <a:solidFill>
                                <a:schemeClr val="tx1"/>
                              </a:solidFill>
                              <a:latin typeface="Cambria Math" panose="02040503050406030204" pitchFamily="18" charset="0"/>
                            </a:rPr>
                            <m:t>𝑥</m:t>
                          </m:r>
                        </m:num>
                        <m:den>
                          <m:d>
                            <m:dPr>
                              <m:begChr m:val=""/>
                              <m:sepChr m:val="("/>
                              <m:ctrlPr>
                                <a:rPr lang="en-US" i="1">
                                  <a:solidFill>
                                    <a:schemeClr val="tx1"/>
                                  </a:solidFill>
                                  <a:latin typeface="Cambria Math"/>
                                </a:rPr>
                              </m:ctrlPr>
                            </m:dPr>
                            <m:e>
                              <m:r>
                                <m:rPr>
                                  <m:sty m:val="p"/>
                                </m:rPr>
                                <a:rPr lang="en-US" i="0">
                                  <a:solidFill>
                                    <a:schemeClr val="tx1"/>
                                  </a:solidFill>
                                  <a:latin typeface="Cambria Math" panose="02040503050406030204" pitchFamily="18" charset="0"/>
                                </a:rPr>
                                <m:t>sin</m:t>
                              </m:r>
                              <m:r>
                                <a:rPr lang="en-US" b="0" i="1" smtClean="0">
                                  <a:solidFill>
                                    <a:schemeClr val="tx1"/>
                                  </a:solidFill>
                                  <a:latin typeface="Cambria Math" panose="02040503050406030204" pitchFamily="18" charset="0"/>
                                </a:rPr>
                                <m:t>𝑥</m:t>
                              </m:r>
                            </m:e>
                            <m:e>
                              <m:r>
                                <a:rPr lang="en-US" i="0">
                                  <a:solidFill>
                                    <a:schemeClr val="tx1"/>
                                  </a:solidFill>
                                  <a:latin typeface="Cambria Math" panose="02040503050406030204" pitchFamily="18" charset="0"/>
                                </a:rPr>
                                <m:t>1+</m:t>
                              </m:r>
                              <m:r>
                                <m:rPr>
                                  <m:sty m:val="p"/>
                                </m:rPr>
                                <a:rPr lang="en-US" i="0">
                                  <a:solidFill>
                                    <a:schemeClr val="tx1"/>
                                  </a:solidFill>
                                  <a:latin typeface="Cambria Math" panose="02040503050406030204" pitchFamily="18" charset="0"/>
                                </a:rPr>
                                <m:t>cos</m:t>
                              </m:r>
                              <m:r>
                                <a:rPr lang="en-US" i="1">
                                  <a:solidFill>
                                    <a:schemeClr val="tx1"/>
                                  </a:solidFill>
                                  <a:latin typeface="Cambria Math" panose="02040503050406030204" pitchFamily="18" charset="0"/>
                                </a:rPr>
                                <m:t>𝑥</m:t>
                              </m:r>
                            </m:e>
                          </m:d>
                        </m:den>
                      </m:f>
                    </m:oMath>
                  </m:oMathPara>
                </a14:m>
                <a:endParaRPr lang="en-US" dirty="0">
                  <a:solidFill>
                    <a:schemeClr val="tx1"/>
                  </a:solidFill>
                </a:endParaRPr>
              </a:p>
            </p:txBody>
          </p:sp>
        </mc:Choice>
        <mc:Fallback xmlns="">
          <p:sp>
            <p:nvSpPr>
              <p:cNvPr id="15" name="TextBox 14">
                <a:extLst>
                  <a:ext uri="{FF2B5EF4-FFF2-40B4-BE49-F238E27FC236}">
                    <a16:creationId xmlns:a16="http://schemas.microsoft.com/office/drawing/2014/main" id="{8FF71976-B0E7-4111-9FA6-BDFFCA7BB327}"/>
                  </a:ext>
                </a:extLst>
              </p:cNvPr>
              <p:cNvSpPr txBox="1">
                <a:spLocks noRot="1" noChangeAspect="1" noMove="1" noResize="1" noEditPoints="1" noAdjustHandles="1" noChangeArrowheads="1" noChangeShapeType="1" noTextEdit="1"/>
              </p:cNvSpPr>
              <p:nvPr/>
            </p:nvSpPr>
            <p:spPr>
              <a:xfrm>
                <a:off x="268599" y="2199909"/>
                <a:ext cx="4529250" cy="1017843"/>
              </a:xfrm>
              <a:prstGeom prst="rect">
                <a:avLst/>
              </a:prstGeom>
              <a:blipFill>
                <a:blip r:embed="rId3"/>
                <a:stretch>
                  <a:fillRect r="-1401"/>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7" name="TextBox 16">
                <a:extLst>
                  <a:ext uri="{FF2B5EF4-FFF2-40B4-BE49-F238E27FC236}">
                    <a16:creationId xmlns:a16="http://schemas.microsoft.com/office/drawing/2014/main" xmlns="" id="{15339BD8-4BAA-4E41-8BFD-F0668F92BF64}"/>
                  </a:ext>
                </a:extLst>
              </p:cNvPr>
              <p:cNvSpPr txBox="1"/>
              <p:nvPr/>
            </p:nvSpPr>
            <p:spPr>
              <a:xfrm>
                <a:off x="5003118" y="4847457"/>
                <a:ext cx="2349500"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en-US" sz="1800" i="1" smtClean="0">
                              <a:solidFill>
                                <a:srgbClr val="0033CC"/>
                              </a:solidFill>
                              <a:latin typeface="Cambria Math"/>
                            </a:rPr>
                          </m:ctrlPr>
                        </m:sSupPr>
                        <m:e>
                          <m:r>
                            <m:rPr>
                              <m:sty m:val="p"/>
                            </m:rPr>
                            <a:rPr lang="en-US" sz="1800">
                              <a:solidFill>
                                <a:srgbClr val="0033CC"/>
                              </a:solidFill>
                              <a:latin typeface="Cambria Math" panose="02040503050406030204" pitchFamily="18" charset="0"/>
                            </a:rPr>
                            <m:t>sin</m:t>
                          </m:r>
                        </m:e>
                        <m:sup>
                          <m:r>
                            <a:rPr lang="en-US" sz="1800" i="0">
                              <a:solidFill>
                                <a:srgbClr val="0033CC"/>
                              </a:solidFill>
                              <a:latin typeface="Cambria Math" panose="02040503050406030204" pitchFamily="18" charset="0"/>
                            </a:rPr>
                            <m:t>2</m:t>
                          </m:r>
                        </m:sup>
                      </m:sSup>
                      <m:r>
                        <a:rPr lang="en-US" sz="1800" i="1">
                          <a:solidFill>
                            <a:srgbClr val="0033CC"/>
                          </a:solidFill>
                          <a:latin typeface="Cambria Math" panose="02040503050406030204" pitchFamily="18" charset="0"/>
                        </a:rPr>
                        <m:t>𝑥</m:t>
                      </m:r>
                      <m:r>
                        <a:rPr lang="en-US" sz="1800" i="0">
                          <a:solidFill>
                            <a:srgbClr val="0033CC"/>
                          </a:solidFill>
                          <a:latin typeface="Cambria Math" panose="02040503050406030204" pitchFamily="18" charset="0"/>
                        </a:rPr>
                        <m:t>+</m:t>
                      </m:r>
                      <m:sSup>
                        <m:sSupPr>
                          <m:ctrlPr>
                            <a:rPr lang="en-US" sz="1800" i="1">
                              <a:solidFill>
                                <a:srgbClr val="0033CC"/>
                              </a:solidFill>
                              <a:latin typeface="Cambria Math"/>
                            </a:rPr>
                          </m:ctrlPr>
                        </m:sSupPr>
                        <m:e>
                          <m:r>
                            <m:rPr>
                              <m:sty m:val="p"/>
                            </m:rPr>
                            <a:rPr lang="en-US" sz="1800" i="0">
                              <a:solidFill>
                                <a:srgbClr val="0033CC"/>
                              </a:solidFill>
                              <a:latin typeface="Cambria Math" panose="02040503050406030204" pitchFamily="18" charset="0"/>
                            </a:rPr>
                            <m:t>cos</m:t>
                          </m:r>
                        </m:e>
                        <m:sup>
                          <m:r>
                            <a:rPr lang="en-US" sz="1800" i="0">
                              <a:solidFill>
                                <a:srgbClr val="0033CC"/>
                              </a:solidFill>
                              <a:latin typeface="Cambria Math" panose="02040503050406030204" pitchFamily="18" charset="0"/>
                            </a:rPr>
                            <m:t>2</m:t>
                          </m:r>
                        </m:sup>
                      </m:sSup>
                      <m:r>
                        <a:rPr lang="en-US" sz="1800" i="1">
                          <a:solidFill>
                            <a:srgbClr val="0033CC"/>
                          </a:solidFill>
                          <a:latin typeface="Cambria Math" panose="02040503050406030204" pitchFamily="18" charset="0"/>
                        </a:rPr>
                        <m:t>𝑥</m:t>
                      </m:r>
                      <m:r>
                        <a:rPr lang="en-US" sz="1800" i="0">
                          <a:solidFill>
                            <a:srgbClr val="0033CC"/>
                          </a:solidFill>
                          <a:latin typeface="Cambria Math" panose="02040503050406030204" pitchFamily="18" charset="0"/>
                        </a:rPr>
                        <m:t>=1</m:t>
                      </m:r>
                    </m:oMath>
                  </m:oMathPara>
                </a14:m>
                <a:endParaRPr lang="en-US" sz="1800" dirty="0">
                  <a:solidFill>
                    <a:srgbClr val="0033CC"/>
                  </a:solidFill>
                </a:endParaRPr>
              </a:p>
            </p:txBody>
          </p:sp>
        </mc:Choice>
        <mc:Fallback>
          <p:sp>
            <p:nvSpPr>
              <p:cNvPr id="17" name="TextBox 16">
                <a:extLst>
                  <a:ext uri="{FF2B5EF4-FFF2-40B4-BE49-F238E27FC236}">
                    <a16:creationId xmlns:a16="http://schemas.microsoft.com/office/drawing/2014/main" xmlns:a14="http://schemas.microsoft.com/office/drawing/2010/main" xmlns="" id="{15339BD8-4BAA-4E41-8BFD-F0668F92BF64}"/>
                  </a:ext>
                </a:extLst>
              </p:cNvPr>
              <p:cNvSpPr txBox="1">
                <a:spLocks noRot="1" noChangeAspect="1" noMove="1" noResize="1" noEditPoints="1" noAdjustHandles="1" noChangeArrowheads="1" noChangeShapeType="1" noTextEdit="1"/>
              </p:cNvSpPr>
              <p:nvPr/>
            </p:nvSpPr>
            <p:spPr>
              <a:xfrm>
                <a:off x="5003118" y="4847457"/>
                <a:ext cx="2349500" cy="369332"/>
              </a:xfrm>
              <a:prstGeom prst="rect">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xmlns="" id="{EA608750-709A-4B03-AF17-D95C116EB1A2}"/>
                  </a:ext>
                </a:extLst>
              </p:cNvPr>
              <p:cNvSpPr txBox="1"/>
              <p:nvPr/>
            </p:nvSpPr>
            <p:spPr>
              <a:xfrm>
                <a:off x="268599" y="3309460"/>
                <a:ext cx="4608284" cy="1017843"/>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mtClean="0">
                          <a:solidFill>
                            <a:schemeClr val="tx1"/>
                          </a:solidFill>
                          <a:latin typeface="Cambria Math" panose="02040503050406030204" pitchFamily="18" charset="0"/>
                        </a:rPr>
                        <m:t>=</m:t>
                      </m:r>
                      <m:f>
                        <m:fPr>
                          <m:ctrlPr>
                            <a:rPr lang="en-US" i="1">
                              <a:solidFill>
                                <a:schemeClr val="tx1"/>
                              </a:solidFill>
                              <a:latin typeface="Cambria Math"/>
                            </a:rPr>
                          </m:ctrlPr>
                        </m:fPr>
                        <m:num>
                          <m:sSup>
                            <m:sSupPr>
                              <m:ctrlPr>
                                <a:rPr lang="en-US" i="1">
                                  <a:solidFill>
                                    <a:schemeClr val="tx1"/>
                                  </a:solidFill>
                                  <a:latin typeface="Cambria Math"/>
                                </a:rPr>
                              </m:ctrlPr>
                            </m:sSupPr>
                            <m:e>
                              <m:r>
                                <m:rPr>
                                  <m:sty m:val="p"/>
                                </m:rPr>
                                <a:rPr lang="en-US" i="0">
                                  <a:solidFill>
                                    <a:schemeClr val="tx1"/>
                                  </a:solidFill>
                                  <a:latin typeface="Cambria Math" panose="02040503050406030204" pitchFamily="18" charset="0"/>
                                </a:rPr>
                                <m:t>sin</m:t>
                              </m:r>
                            </m:e>
                            <m:sup>
                              <m:r>
                                <a:rPr lang="en-US" i="0">
                                  <a:solidFill>
                                    <a:schemeClr val="tx1"/>
                                  </a:solidFill>
                                  <a:latin typeface="Cambria Math" panose="02040503050406030204" pitchFamily="18" charset="0"/>
                                </a:rPr>
                                <m:t>2</m:t>
                              </m:r>
                            </m:sup>
                          </m:sSup>
                          <m:r>
                            <a:rPr lang="en-US" i="1">
                              <a:solidFill>
                                <a:schemeClr val="tx1"/>
                              </a:solidFill>
                              <a:latin typeface="Cambria Math" panose="02040503050406030204" pitchFamily="18" charset="0"/>
                            </a:rPr>
                            <m:t>𝑥</m:t>
                          </m:r>
                          <m:r>
                            <a:rPr lang="en-US" i="0">
                              <a:solidFill>
                                <a:schemeClr val="tx1"/>
                              </a:solidFill>
                              <a:latin typeface="Cambria Math" panose="02040503050406030204" pitchFamily="18" charset="0"/>
                            </a:rPr>
                            <m:t>+</m:t>
                          </m:r>
                          <m:sSup>
                            <m:sSupPr>
                              <m:ctrlPr>
                                <a:rPr lang="en-US" i="1">
                                  <a:solidFill>
                                    <a:schemeClr val="tx1"/>
                                  </a:solidFill>
                                  <a:latin typeface="Cambria Math"/>
                                </a:rPr>
                              </m:ctrlPr>
                            </m:sSupPr>
                            <m:e>
                              <m:r>
                                <m:rPr>
                                  <m:sty m:val="p"/>
                                </m:rPr>
                                <a:rPr lang="en-US" i="0">
                                  <a:solidFill>
                                    <a:schemeClr val="tx1"/>
                                  </a:solidFill>
                                  <a:latin typeface="Cambria Math" panose="02040503050406030204" pitchFamily="18" charset="0"/>
                                </a:rPr>
                                <m:t>cos</m:t>
                              </m:r>
                            </m:e>
                            <m:sup>
                              <m:r>
                                <a:rPr lang="en-US" i="0">
                                  <a:solidFill>
                                    <a:schemeClr val="tx1"/>
                                  </a:solidFill>
                                  <a:latin typeface="Cambria Math" panose="02040503050406030204" pitchFamily="18" charset="0"/>
                                </a:rPr>
                                <m:t>2</m:t>
                              </m:r>
                            </m:sup>
                          </m:sSup>
                          <m:r>
                            <a:rPr lang="en-US" i="1">
                              <a:solidFill>
                                <a:schemeClr val="tx1"/>
                              </a:solidFill>
                              <a:latin typeface="Cambria Math" panose="02040503050406030204" pitchFamily="18" charset="0"/>
                            </a:rPr>
                            <m:t>𝑥</m:t>
                          </m:r>
                          <m:r>
                            <a:rPr lang="en-US" i="0">
                              <a:solidFill>
                                <a:schemeClr val="tx1"/>
                              </a:solidFill>
                              <a:latin typeface="Cambria Math" panose="02040503050406030204" pitchFamily="18" charset="0"/>
                            </a:rPr>
                            <m:t>+1+2</m:t>
                          </m:r>
                          <m:r>
                            <m:rPr>
                              <m:sty m:val="p"/>
                            </m:rPr>
                            <a:rPr lang="en-US" i="0">
                              <a:solidFill>
                                <a:schemeClr val="tx1"/>
                              </a:solidFill>
                              <a:latin typeface="Cambria Math" panose="02040503050406030204" pitchFamily="18" charset="0"/>
                            </a:rPr>
                            <m:t>cos</m:t>
                          </m:r>
                          <m:r>
                            <a:rPr lang="en-US" i="1">
                              <a:solidFill>
                                <a:schemeClr val="tx1"/>
                              </a:solidFill>
                              <a:latin typeface="Cambria Math" panose="02040503050406030204" pitchFamily="18" charset="0"/>
                            </a:rPr>
                            <m:t>𝑥</m:t>
                          </m:r>
                        </m:num>
                        <m:den>
                          <m:d>
                            <m:dPr>
                              <m:begChr m:val=""/>
                              <m:sepChr m:val="("/>
                              <m:ctrlPr>
                                <a:rPr lang="en-US" i="1">
                                  <a:solidFill>
                                    <a:schemeClr val="tx1"/>
                                  </a:solidFill>
                                  <a:latin typeface="Cambria Math"/>
                                </a:rPr>
                              </m:ctrlPr>
                            </m:dPr>
                            <m:e>
                              <m:r>
                                <m:rPr>
                                  <m:sty m:val="p"/>
                                </m:rPr>
                                <a:rPr lang="en-US" i="0">
                                  <a:solidFill>
                                    <a:schemeClr val="tx1"/>
                                  </a:solidFill>
                                  <a:latin typeface="Cambria Math" panose="02040503050406030204" pitchFamily="18" charset="0"/>
                                </a:rPr>
                                <m:t>sin</m:t>
                              </m:r>
                              <m:r>
                                <a:rPr lang="en-US" b="0" i="1" smtClean="0">
                                  <a:solidFill>
                                    <a:schemeClr val="tx1"/>
                                  </a:solidFill>
                                  <a:latin typeface="Cambria Math" panose="02040503050406030204" pitchFamily="18" charset="0"/>
                                </a:rPr>
                                <m:t>𝑥</m:t>
                              </m:r>
                            </m:e>
                            <m:e>
                              <m:r>
                                <a:rPr lang="en-US" i="0">
                                  <a:solidFill>
                                    <a:schemeClr val="tx1"/>
                                  </a:solidFill>
                                  <a:latin typeface="Cambria Math" panose="02040503050406030204" pitchFamily="18" charset="0"/>
                                </a:rPr>
                                <m:t>1+</m:t>
                              </m:r>
                              <m:r>
                                <m:rPr>
                                  <m:sty m:val="p"/>
                                </m:rPr>
                                <a:rPr lang="en-US" i="0">
                                  <a:solidFill>
                                    <a:schemeClr val="tx1"/>
                                  </a:solidFill>
                                  <a:latin typeface="Cambria Math" panose="02040503050406030204" pitchFamily="18" charset="0"/>
                                </a:rPr>
                                <m:t>cos</m:t>
                              </m:r>
                              <m:r>
                                <a:rPr lang="en-US" i="1">
                                  <a:solidFill>
                                    <a:schemeClr val="tx1"/>
                                  </a:solidFill>
                                  <a:latin typeface="Cambria Math" panose="02040503050406030204" pitchFamily="18" charset="0"/>
                                </a:rPr>
                                <m:t>𝑥</m:t>
                              </m:r>
                            </m:e>
                          </m:d>
                        </m:den>
                      </m:f>
                    </m:oMath>
                  </m:oMathPara>
                </a14:m>
                <a:endParaRPr lang="en-US" dirty="0">
                  <a:solidFill>
                    <a:schemeClr val="tx1"/>
                  </a:solidFill>
                </a:endParaRPr>
              </a:p>
            </p:txBody>
          </p:sp>
        </mc:Choice>
        <mc:Fallback xmlns="">
          <p:sp>
            <p:nvSpPr>
              <p:cNvPr id="19" name="TextBox 18">
                <a:extLst>
                  <a:ext uri="{FF2B5EF4-FFF2-40B4-BE49-F238E27FC236}">
                    <a16:creationId xmlns:a16="http://schemas.microsoft.com/office/drawing/2014/main" id="{EA608750-709A-4B03-AF17-D95C116EB1A2}"/>
                  </a:ext>
                </a:extLst>
              </p:cNvPr>
              <p:cNvSpPr txBox="1">
                <a:spLocks noRot="1" noChangeAspect="1" noMove="1" noResize="1" noEditPoints="1" noAdjustHandles="1" noChangeArrowheads="1" noChangeShapeType="1" noTextEdit="1"/>
              </p:cNvSpPr>
              <p:nvPr/>
            </p:nvSpPr>
            <p:spPr>
              <a:xfrm>
                <a:off x="268599" y="3309460"/>
                <a:ext cx="4608284" cy="1017843"/>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xmlns="" id="{F9912CE6-69B8-4CDE-B091-DA07E7BA0DC9}"/>
                  </a:ext>
                </a:extLst>
              </p:cNvPr>
              <p:cNvSpPr txBox="1"/>
              <p:nvPr/>
            </p:nvSpPr>
            <p:spPr>
              <a:xfrm>
                <a:off x="268599" y="4419011"/>
                <a:ext cx="2836098" cy="96269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mtClean="0">
                          <a:solidFill>
                            <a:schemeClr val="tx1"/>
                          </a:solidFill>
                          <a:latin typeface="Cambria Math" panose="02040503050406030204" pitchFamily="18" charset="0"/>
                        </a:rPr>
                        <m:t>=</m:t>
                      </m:r>
                      <m:f>
                        <m:fPr>
                          <m:ctrlPr>
                            <a:rPr lang="en-US" i="1">
                              <a:solidFill>
                                <a:schemeClr val="tx1"/>
                              </a:solidFill>
                              <a:latin typeface="Cambria Math"/>
                            </a:rPr>
                          </m:ctrlPr>
                        </m:fPr>
                        <m:num>
                          <m:r>
                            <a:rPr lang="en-US" b="0" i="0" smtClean="0">
                              <a:solidFill>
                                <a:schemeClr val="tx1"/>
                              </a:solidFill>
                              <a:latin typeface="Cambria Math" panose="02040503050406030204" pitchFamily="18" charset="0"/>
                            </a:rPr>
                            <m:t>1</m:t>
                          </m:r>
                          <m:r>
                            <a:rPr lang="en-US" i="0">
                              <a:solidFill>
                                <a:schemeClr val="tx1"/>
                              </a:solidFill>
                              <a:latin typeface="Cambria Math" panose="02040503050406030204" pitchFamily="18" charset="0"/>
                            </a:rPr>
                            <m:t>+1+2</m:t>
                          </m:r>
                          <m:r>
                            <m:rPr>
                              <m:sty m:val="p"/>
                            </m:rPr>
                            <a:rPr lang="en-US" i="0">
                              <a:solidFill>
                                <a:schemeClr val="tx1"/>
                              </a:solidFill>
                              <a:latin typeface="Cambria Math" panose="02040503050406030204" pitchFamily="18" charset="0"/>
                            </a:rPr>
                            <m:t>cos</m:t>
                          </m:r>
                          <m:r>
                            <a:rPr lang="en-US" i="1">
                              <a:solidFill>
                                <a:schemeClr val="tx1"/>
                              </a:solidFill>
                              <a:latin typeface="Cambria Math" panose="02040503050406030204" pitchFamily="18" charset="0"/>
                            </a:rPr>
                            <m:t>𝑥</m:t>
                          </m:r>
                        </m:num>
                        <m:den>
                          <m:d>
                            <m:dPr>
                              <m:begChr m:val=""/>
                              <m:sepChr m:val="("/>
                              <m:ctrlPr>
                                <a:rPr lang="en-US" i="1">
                                  <a:solidFill>
                                    <a:schemeClr val="tx1"/>
                                  </a:solidFill>
                                  <a:latin typeface="Cambria Math"/>
                                </a:rPr>
                              </m:ctrlPr>
                            </m:dPr>
                            <m:e>
                              <m:r>
                                <m:rPr>
                                  <m:sty m:val="p"/>
                                </m:rPr>
                                <a:rPr lang="en-US" i="0">
                                  <a:solidFill>
                                    <a:schemeClr val="tx1"/>
                                  </a:solidFill>
                                  <a:latin typeface="Cambria Math" panose="02040503050406030204" pitchFamily="18" charset="0"/>
                                </a:rPr>
                                <m:t>sin</m:t>
                              </m:r>
                              <m:r>
                                <a:rPr lang="en-US" b="0" i="1" smtClean="0">
                                  <a:solidFill>
                                    <a:schemeClr val="tx1"/>
                                  </a:solidFill>
                                  <a:latin typeface="Cambria Math" panose="02040503050406030204" pitchFamily="18" charset="0"/>
                                </a:rPr>
                                <m:t>𝑥</m:t>
                              </m:r>
                            </m:e>
                            <m:e>
                              <m:r>
                                <a:rPr lang="en-US" i="0">
                                  <a:solidFill>
                                    <a:schemeClr val="tx1"/>
                                  </a:solidFill>
                                  <a:latin typeface="Cambria Math" panose="02040503050406030204" pitchFamily="18" charset="0"/>
                                </a:rPr>
                                <m:t>1+</m:t>
                              </m:r>
                              <m:r>
                                <m:rPr>
                                  <m:sty m:val="p"/>
                                </m:rPr>
                                <a:rPr lang="en-US" i="0">
                                  <a:solidFill>
                                    <a:schemeClr val="tx1"/>
                                  </a:solidFill>
                                  <a:latin typeface="Cambria Math" panose="02040503050406030204" pitchFamily="18" charset="0"/>
                                </a:rPr>
                                <m:t>cos</m:t>
                              </m:r>
                              <m:r>
                                <a:rPr lang="en-US" i="1">
                                  <a:solidFill>
                                    <a:schemeClr val="tx1"/>
                                  </a:solidFill>
                                  <a:latin typeface="Cambria Math" panose="02040503050406030204" pitchFamily="18" charset="0"/>
                                </a:rPr>
                                <m:t>𝑥</m:t>
                              </m:r>
                            </m:e>
                          </m:d>
                        </m:den>
                      </m:f>
                    </m:oMath>
                  </m:oMathPara>
                </a14:m>
                <a:endParaRPr lang="en-US" dirty="0">
                  <a:solidFill>
                    <a:schemeClr val="tx1"/>
                  </a:solidFill>
                </a:endParaRPr>
              </a:p>
            </p:txBody>
          </p:sp>
        </mc:Choice>
        <mc:Fallback xmlns="">
          <p:sp>
            <p:nvSpPr>
              <p:cNvPr id="4" name="TextBox 3">
                <a:extLst>
                  <a:ext uri="{FF2B5EF4-FFF2-40B4-BE49-F238E27FC236}">
                    <a16:creationId xmlns:a16="http://schemas.microsoft.com/office/drawing/2014/main" id="{F9912CE6-69B8-4CDE-B091-DA07E7BA0DC9}"/>
                  </a:ext>
                </a:extLst>
              </p:cNvPr>
              <p:cNvSpPr txBox="1">
                <a:spLocks noRot="1" noChangeAspect="1" noMove="1" noResize="1" noEditPoints="1" noAdjustHandles="1" noChangeArrowheads="1" noChangeShapeType="1" noTextEdit="1"/>
              </p:cNvSpPr>
              <p:nvPr/>
            </p:nvSpPr>
            <p:spPr>
              <a:xfrm>
                <a:off x="268599" y="4419011"/>
                <a:ext cx="2836098" cy="962699"/>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xmlns="" id="{F1D1E6F2-0051-48F2-AD09-06CE0BA050FB}"/>
                  </a:ext>
                </a:extLst>
              </p:cNvPr>
              <p:cNvSpPr txBox="1"/>
              <p:nvPr/>
            </p:nvSpPr>
            <p:spPr>
              <a:xfrm>
                <a:off x="268599" y="5473418"/>
                <a:ext cx="2836098" cy="96269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mtClean="0">
                          <a:solidFill>
                            <a:schemeClr val="tx1"/>
                          </a:solidFill>
                          <a:latin typeface="Cambria Math" panose="02040503050406030204" pitchFamily="18" charset="0"/>
                        </a:rPr>
                        <m:t>=</m:t>
                      </m:r>
                      <m:f>
                        <m:fPr>
                          <m:ctrlPr>
                            <a:rPr lang="en-US" i="1">
                              <a:solidFill>
                                <a:schemeClr val="tx1"/>
                              </a:solidFill>
                              <a:latin typeface="Cambria Math"/>
                            </a:rPr>
                          </m:ctrlPr>
                        </m:fPr>
                        <m:num>
                          <m:r>
                            <a:rPr lang="en-US" i="0">
                              <a:solidFill>
                                <a:schemeClr val="tx1"/>
                              </a:solidFill>
                              <a:latin typeface="Cambria Math" panose="02040503050406030204" pitchFamily="18" charset="0"/>
                            </a:rPr>
                            <m:t>2+2</m:t>
                          </m:r>
                          <m:r>
                            <m:rPr>
                              <m:sty m:val="p"/>
                            </m:rPr>
                            <a:rPr lang="en-US" i="0">
                              <a:solidFill>
                                <a:schemeClr val="tx1"/>
                              </a:solidFill>
                              <a:latin typeface="Cambria Math" panose="02040503050406030204" pitchFamily="18" charset="0"/>
                            </a:rPr>
                            <m:t>cos</m:t>
                          </m:r>
                          <m:r>
                            <a:rPr lang="en-US" i="1">
                              <a:solidFill>
                                <a:schemeClr val="tx1"/>
                              </a:solidFill>
                              <a:latin typeface="Cambria Math" panose="02040503050406030204" pitchFamily="18" charset="0"/>
                            </a:rPr>
                            <m:t>𝑥</m:t>
                          </m:r>
                        </m:num>
                        <m:den>
                          <m:d>
                            <m:dPr>
                              <m:begChr m:val=""/>
                              <m:sepChr m:val="("/>
                              <m:ctrlPr>
                                <a:rPr lang="en-US" i="1">
                                  <a:solidFill>
                                    <a:schemeClr val="tx1"/>
                                  </a:solidFill>
                                  <a:latin typeface="Cambria Math"/>
                                </a:rPr>
                              </m:ctrlPr>
                            </m:dPr>
                            <m:e>
                              <m:r>
                                <m:rPr>
                                  <m:sty m:val="p"/>
                                </m:rPr>
                                <a:rPr lang="en-US" i="0">
                                  <a:solidFill>
                                    <a:schemeClr val="tx1"/>
                                  </a:solidFill>
                                  <a:latin typeface="Cambria Math" panose="02040503050406030204" pitchFamily="18" charset="0"/>
                                </a:rPr>
                                <m:t>sin</m:t>
                              </m:r>
                              <m:r>
                                <a:rPr lang="en-US" b="0" i="1" smtClean="0">
                                  <a:solidFill>
                                    <a:schemeClr val="tx1"/>
                                  </a:solidFill>
                                  <a:latin typeface="Cambria Math" panose="02040503050406030204" pitchFamily="18" charset="0"/>
                                </a:rPr>
                                <m:t>𝑥</m:t>
                              </m:r>
                            </m:e>
                            <m:e>
                              <m:r>
                                <a:rPr lang="en-US" i="0">
                                  <a:solidFill>
                                    <a:schemeClr val="tx1"/>
                                  </a:solidFill>
                                  <a:latin typeface="Cambria Math" panose="02040503050406030204" pitchFamily="18" charset="0"/>
                                </a:rPr>
                                <m:t>1+</m:t>
                              </m:r>
                              <m:r>
                                <m:rPr>
                                  <m:sty m:val="p"/>
                                </m:rPr>
                                <a:rPr lang="en-US" i="0">
                                  <a:solidFill>
                                    <a:schemeClr val="tx1"/>
                                  </a:solidFill>
                                  <a:latin typeface="Cambria Math" panose="02040503050406030204" pitchFamily="18" charset="0"/>
                                </a:rPr>
                                <m:t>cos</m:t>
                              </m:r>
                              <m:r>
                                <a:rPr lang="en-US" i="1">
                                  <a:solidFill>
                                    <a:schemeClr val="tx1"/>
                                  </a:solidFill>
                                  <a:latin typeface="Cambria Math" panose="02040503050406030204" pitchFamily="18" charset="0"/>
                                </a:rPr>
                                <m:t>𝑥</m:t>
                              </m:r>
                            </m:e>
                          </m:d>
                        </m:den>
                      </m:f>
                    </m:oMath>
                  </m:oMathPara>
                </a14:m>
                <a:endParaRPr lang="en-US" dirty="0">
                  <a:solidFill>
                    <a:schemeClr val="tx1"/>
                  </a:solidFill>
                </a:endParaRPr>
              </a:p>
            </p:txBody>
          </p:sp>
        </mc:Choice>
        <mc:Fallback xmlns="">
          <p:sp>
            <p:nvSpPr>
              <p:cNvPr id="23" name="TextBox 22">
                <a:extLst>
                  <a:ext uri="{FF2B5EF4-FFF2-40B4-BE49-F238E27FC236}">
                    <a16:creationId xmlns:a16="http://schemas.microsoft.com/office/drawing/2014/main" id="{F1D1E6F2-0051-48F2-AD09-06CE0BA050FB}"/>
                  </a:ext>
                </a:extLst>
              </p:cNvPr>
              <p:cNvSpPr txBox="1">
                <a:spLocks noRot="1" noChangeAspect="1" noMove="1" noResize="1" noEditPoints="1" noAdjustHandles="1" noChangeArrowheads="1" noChangeShapeType="1" noTextEdit="1"/>
              </p:cNvSpPr>
              <p:nvPr/>
            </p:nvSpPr>
            <p:spPr>
              <a:xfrm>
                <a:off x="268599" y="5473418"/>
                <a:ext cx="2836098" cy="962699"/>
              </a:xfrm>
              <a:prstGeom prst="rect">
                <a:avLst/>
              </a:prstGeom>
              <a:blipFill>
                <a:blip r:embed="rId7"/>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531301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6090"/>
                                        </p:tgtEl>
                                        <p:attrNameLst>
                                          <p:attrName>style.visibility</p:attrName>
                                        </p:attrNameLst>
                                      </p:cBhvr>
                                      <p:to>
                                        <p:strVal val="visible"/>
                                      </p:to>
                                    </p:set>
                                    <p:animEffect transition="in" filter="fade">
                                      <p:cBhvr>
                                        <p:cTn id="10" dur="500"/>
                                        <p:tgtEl>
                                          <p:spTgt spid="4609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6091"/>
                                        </p:tgtEl>
                                        <p:attrNameLst>
                                          <p:attrName>style.visibility</p:attrName>
                                        </p:attrNameLst>
                                      </p:cBhvr>
                                      <p:to>
                                        <p:strVal val="visible"/>
                                      </p:to>
                                    </p:set>
                                    <p:animEffect transition="in" filter="fade">
                                      <p:cBhvr>
                                        <p:cTn id="18" dur="500"/>
                                        <p:tgtEl>
                                          <p:spTgt spid="46091"/>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500"/>
                                        <p:tgtEl>
                                          <p:spTgt spid="4"/>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fade">
                                      <p:cBhvr>
                                        <p:cTn id="26" dur="500"/>
                                        <p:tgtEl>
                                          <p:spTgt spid="17"/>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fade">
                                      <p:cBhvr>
                                        <p:cTn id="31" dur="500"/>
                                        <p:tgtEl>
                                          <p:spTgt spid="23"/>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46094"/>
                                        </p:tgtEl>
                                        <p:attrNameLst>
                                          <p:attrName>style.visibility</p:attrName>
                                        </p:attrNameLst>
                                      </p:cBhvr>
                                      <p:to>
                                        <p:strVal val="visible"/>
                                      </p:to>
                                    </p:set>
                                    <p:animEffect transition="in" filter="fade">
                                      <p:cBhvr>
                                        <p:cTn id="34" dur="500"/>
                                        <p:tgtEl>
                                          <p:spTgt spid="460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90" grpId="0"/>
      <p:bldP spid="46091" grpId="0"/>
      <p:bldP spid="46094" grpId="0"/>
      <p:bldP spid="15" grpId="0"/>
      <p:bldP spid="17" grpId="0"/>
      <p:bldP spid="19" grpId="0"/>
      <p:bldP spid="4" grpId="0"/>
      <p:bldP spid="2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altLang="en-US" dirty="0"/>
              <a:t>Example 5:  Combining Fractional Expressions to Verify an Identity           </a:t>
            </a:r>
            <a:r>
              <a:rPr lang="en-US" altLang="en-US" i="1" dirty="0"/>
              <a:t>(continued)</a:t>
            </a:r>
          </a:p>
        </p:txBody>
      </p:sp>
      <p:sp>
        <p:nvSpPr>
          <p:cNvPr id="10243" name="Rectangle 3"/>
          <p:cNvSpPr>
            <a:spLocks noGrp="1" noChangeArrowheads="1"/>
          </p:cNvSpPr>
          <p:nvPr>
            <p:ph type="body" idx="1"/>
          </p:nvPr>
        </p:nvSpPr>
        <p:spPr>
          <a:xfrm>
            <a:off x="228600" y="1333500"/>
            <a:ext cx="8686800" cy="4949825"/>
          </a:xfrm>
        </p:spPr>
        <p:txBody>
          <a:bodyPr/>
          <a:lstStyle/>
          <a:p>
            <a:r>
              <a:rPr lang="en-US" altLang="en-US" dirty="0"/>
              <a:t>From previous slide. </a:t>
            </a:r>
          </a:p>
        </p:txBody>
      </p:sp>
      <p:sp>
        <p:nvSpPr>
          <p:cNvPr id="47113" name="Text Box 9"/>
          <p:cNvSpPr txBox="1">
            <a:spLocks noChangeArrowheads="1"/>
          </p:cNvSpPr>
          <p:nvPr/>
        </p:nvSpPr>
        <p:spPr bwMode="auto">
          <a:xfrm>
            <a:off x="4305527" y="2790825"/>
            <a:ext cx="2035557" cy="369332"/>
          </a:xfrm>
          <a:prstGeom prst="rect">
            <a:avLst/>
          </a:prstGeom>
          <a:noFill/>
          <a:ln w="12700" algn="ctr">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3333FF"/>
                </a:solidFill>
                <a:latin typeface="Arial" panose="020B0604020202020204" pitchFamily="34" charset="0"/>
              </a:defRPr>
            </a:lvl1pPr>
            <a:lvl2pPr marL="742950" indent="-285750" eaLnBrk="0" hangingPunct="0">
              <a:defRPr sz="2400">
                <a:solidFill>
                  <a:srgbClr val="3333FF"/>
                </a:solidFill>
                <a:latin typeface="Arial" panose="020B0604020202020204" pitchFamily="34" charset="0"/>
              </a:defRPr>
            </a:lvl2pPr>
            <a:lvl3pPr marL="1143000" indent="-228600" eaLnBrk="0" hangingPunct="0">
              <a:defRPr sz="2400">
                <a:solidFill>
                  <a:srgbClr val="3333FF"/>
                </a:solidFill>
                <a:latin typeface="Arial" panose="020B0604020202020204" pitchFamily="34" charset="0"/>
              </a:defRPr>
            </a:lvl3pPr>
            <a:lvl4pPr marL="1600200" indent="-228600" eaLnBrk="0" hangingPunct="0">
              <a:defRPr sz="2400">
                <a:solidFill>
                  <a:srgbClr val="3333FF"/>
                </a:solidFill>
                <a:latin typeface="Arial" panose="020B0604020202020204" pitchFamily="34" charset="0"/>
              </a:defRPr>
            </a:lvl4pPr>
            <a:lvl5pPr marL="2057400" indent="-228600" eaLnBrk="0" hangingPunct="0">
              <a:defRPr sz="2400">
                <a:solidFill>
                  <a:srgbClr val="3333FF"/>
                </a:solidFill>
                <a:latin typeface="Arial" panose="020B0604020202020204" pitchFamily="34" charset="0"/>
              </a:defRPr>
            </a:lvl5pPr>
            <a:lvl6pPr marL="2514600" indent="-228600" eaLnBrk="0" fontAlgn="base" hangingPunct="0">
              <a:spcBef>
                <a:spcPct val="50000"/>
              </a:spcBef>
              <a:spcAft>
                <a:spcPct val="0"/>
              </a:spcAft>
              <a:defRPr sz="2400">
                <a:solidFill>
                  <a:srgbClr val="3333FF"/>
                </a:solidFill>
                <a:latin typeface="Arial" panose="020B0604020202020204" pitchFamily="34" charset="0"/>
              </a:defRPr>
            </a:lvl6pPr>
            <a:lvl7pPr marL="2971800" indent="-228600" eaLnBrk="0" fontAlgn="base" hangingPunct="0">
              <a:spcBef>
                <a:spcPct val="50000"/>
              </a:spcBef>
              <a:spcAft>
                <a:spcPct val="0"/>
              </a:spcAft>
              <a:defRPr sz="2400">
                <a:solidFill>
                  <a:srgbClr val="3333FF"/>
                </a:solidFill>
                <a:latin typeface="Arial" panose="020B0604020202020204" pitchFamily="34" charset="0"/>
              </a:defRPr>
            </a:lvl7pPr>
            <a:lvl8pPr marL="3429000" indent="-228600" eaLnBrk="0" fontAlgn="base" hangingPunct="0">
              <a:spcBef>
                <a:spcPct val="50000"/>
              </a:spcBef>
              <a:spcAft>
                <a:spcPct val="0"/>
              </a:spcAft>
              <a:defRPr sz="2400">
                <a:solidFill>
                  <a:srgbClr val="3333FF"/>
                </a:solidFill>
                <a:latin typeface="Arial" panose="020B0604020202020204" pitchFamily="34" charset="0"/>
              </a:defRPr>
            </a:lvl8pPr>
            <a:lvl9pPr marL="3886200" indent="-228600" eaLnBrk="0" fontAlgn="base" hangingPunct="0">
              <a:spcBef>
                <a:spcPct val="50000"/>
              </a:spcBef>
              <a:spcAft>
                <a:spcPct val="0"/>
              </a:spcAft>
              <a:defRPr sz="2400">
                <a:solidFill>
                  <a:srgbClr val="3333FF"/>
                </a:solidFill>
                <a:latin typeface="Arial" panose="020B0604020202020204" pitchFamily="34" charset="0"/>
              </a:defRPr>
            </a:lvl9pPr>
          </a:lstStyle>
          <a:p>
            <a:pPr eaLnBrk="1" hangingPunct="1"/>
            <a:r>
              <a:rPr lang="en-US" altLang="en-US" sz="1800">
                <a:solidFill>
                  <a:srgbClr val="0033CC"/>
                </a:solidFill>
                <a:latin typeface="Times New Roman" panose="02020603050405020304" pitchFamily="18" charset="0"/>
              </a:rPr>
              <a:t>Factor and simplify.</a:t>
            </a:r>
            <a:endParaRPr lang="en-US" altLang="en-US" sz="1800">
              <a:solidFill>
                <a:srgbClr val="0033CC"/>
              </a:solidFill>
            </a:endParaRPr>
          </a:p>
        </p:txBody>
      </p:sp>
      <p:sp>
        <p:nvSpPr>
          <p:cNvPr id="47114" name="Text Box 10"/>
          <p:cNvSpPr txBox="1">
            <a:spLocks noChangeArrowheads="1"/>
          </p:cNvSpPr>
          <p:nvPr/>
        </p:nvSpPr>
        <p:spPr bwMode="auto">
          <a:xfrm>
            <a:off x="4305527" y="4059912"/>
            <a:ext cx="2832827" cy="369332"/>
          </a:xfrm>
          <a:prstGeom prst="rect">
            <a:avLst/>
          </a:prstGeom>
          <a:noFill/>
          <a:ln w="12700" algn="ctr">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3333FF"/>
                </a:solidFill>
                <a:latin typeface="Arial" panose="020B0604020202020204" pitchFamily="34" charset="0"/>
              </a:defRPr>
            </a:lvl1pPr>
            <a:lvl2pPr marL="742950" indent="-285750" eaLnBrk="0" hangingPunct="0">
              <a:defRPr sz="2400">
                <a:solidFill>
                  <a:srgbClr val="3333FF"/>
                </a:solidFill>
                <a:latin typeface="Arial" panose="020B0604020202020204" pitchFamily="34" charset="0"/>
              </a:defRPr>
            </a:lvl2pPr>
            <a:lvl3pPr marL="1143000" indent="-228600" eaLnBrk="0" hangingPunct="0">
              <a:defRPr sz="2400">
                <a:solidFill>
                  <a:srgbClr val="3333FF"/>
                </a:solidFill>
                <a:latin typeface="Arial" panose="020B0604020202020204" pitchFamily="34" charset="0"/>
              </a:defRPr>
            </a:lvl3pPr>
            <a:lvl4pPr marL="1600200" indent="-228600" eaLnBrk="0" hangingPunct="0">
              <a:defRPr sz="2400">
                <a:solidFill>
                  <a:srgbClr val="3333FF"/>
                </a:solidFill>
                <a:latin typeface="Arial" panose="020B0604020202020204" pitchFamily="34" charset="0"/>
              </a:defRPr>
            </a:lvl4pPr>
            <a:lvl5pPr marL="2057400" indent="-228600" eaLnBrk="0" hangingPunct="0">
              <a:defRPr sz="2400">
                <a:solidFill>
                  <a:srgbClr val="3333FF"/>
                </a:solidFill>
                <a:latin typeface="Arial" panose="020B0604020202020204" pitchFamily="34" charset="0"/>
              </a:defRPr>
            </a:lvl5pPr>
            <a:lvl6pPr marL="2514600" indent="-228600" eaLnBrk="0" fontAlgn="base" hangingPunct="0">
              <a:spcBef>
                <a:spcPct val="50000"/>
              </a:spcBef>
              <a:spcAft>
                <a:spcPct val="0"/>
              </a:spcAft>
              <a:defRPr sz="2400">
                <a:solidFill>
                  <a:srgbClr val="3333FF"/>
                </a:solidFill>
                <a:latin typeface="Arial" panose="020B0604020202020204" pitchFamily="34" charset="0"/>
              </a:defRPr>
            </a:lvl6pPr>
            <a:lvl7pPr marL="2971800" indent="-228600" eaLnBrk="0" fontAlgn="base" hangingPunct="0">
              <a:spcBef>
                <a:spcPct val="50000"/>
              </a:spcBef>
              <a:spcAft>
                <a:spcPct val="0"/>
              </a:spcAft>
              <a:defRPr sz="2400">
                <a:solidFill>
                  <a:srgbClr val="3333FF"/>
                </a:solidFill>
                <a:latin typeface="Arial" panose="020B0604020202020204" pitchFamily="34" charset="0"/>
              </a:defRPr>
            </a:lvl7pPr>
            <a:lvl8pPr marL="3429000" indent="-228600" eaLnBrk="0" fontAlgn="base" hangingPunct="0">
              <a:spcBef>
                <a:spcPct val="50000"/>
              </a:spcBef>
              <a:spcAft>
                <a:spcPct val="0"/>
              </a:spcAft>
              <a:defRPr sz="2400">
                <a:solidFill>
                  <a:srgbClr val="3333FF"/>
                </a:solidFill>
                <a:latin typeface="Arial" panose="020B0604020202020204" pitchFamily="34" charset="0"/>
              </a:defRPr>
            </a:lvl8pPr>
            <a:lvl9pPr marL="3886200" indent="-228600" eaLnBrk="0" fontAlgn="base" hangingPunct="0">
              <a:spcBef>
                <a:spcPct val="50000"/>
              </a:spcBef>
              <a:spcAft>
                <a:spcPct val="0"/>
              </a:spcAft>
              <a:defRPr sz="2400">
                <a:solidFill>
                  <a:srgbClr val="3333FF"/>
                </a:solidFill>
                <a:latin typeface="Arial" panose="020B0604020202020204" pitchFamily="34" charset="0"/>
              </a:defRPr>
            </a:lvl9pPr>
          </a:lstStyle>
          <a:p>
            <a:pPr eaLnBrk="1" hangingPunct="1"/>
            <a:r>
              <a:rPr lang="en-US" altLang="en-US" sz="1800">
                <a:solidFill>
                  <a:srgbClr val="0033CC"/>
                </a:solidFill>
                <a:latin typeface="Times New Roman" panose="02020603050405020304" pitchFamily="18" charset="0"/>
              </a:rPr>
              <a:t>Factor out the constant term.</a:t>
            </a:r>
            <a:endParaRPr lang="en-US" altLang="en-US" sz="1800">
              <a:solidFill>
                <a:srgbClr val="0033CC"/>
              </a:solidFill>
            </a:endParaRPr>
          </a:p>
        </p:txBody>
      </p:sp>
      <p:sp>
        <p:nvSpPr>
          <p:cNvPr id="47117" name="Text Box 13"/>
          <p:cNvSpPr txBox="1">
            <a:spLocks noChangeArrowheads="1"/>
          </p:cNvSpPr>
          <p:nvPr/>
        </p:nvSpPr>
        <p:spPr bwMode="auto">
          <a:xfrm>
            <a:off x="4215409" y="5813425"/>
            <a:ext cx="2351926" cy="369332"/>
          </a:xfrm>
          <a:prstGeom prst="rect">
            <a:avLst/>
          </a:prstGeom>
          <a:noFill/>
          <a:ln w="12700" algn="ctr">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3333FF"/>
                </a:solidFill>
                <a:latin typeface="Arial" panose="020B0604020202020204" pitchFamily="34" charset="0"/>
              </a:defRPr>
            </a:lvl1pPr>
            <a:lvl2pPr marL="742950" indent="-285750" eaLnBrk="0" hangingPunct="0">
              <a:defRPr sz="2400">
                <a:solidFill>
                  <a:srgbClr val="3333FF"/>
                </a:solidFill>
                <a:latin typeface="Arial" panose="020B0604020202020204" pitchFamily="34" charset="0"/>
              </a:defRPr>
            </a:lvl2pPr>
            <a:lvl3pPr marL="1143000" indent="-228600" eaLnBrk="0" hangingPunct="0">
              <a:defRPr sz="2400">
                <a:solidFill>
                  <a:srgbClr val="3333FF"/>
                </a:solidFill>
                <a:latin typeface="Arial" panose="020B0604020202020204" pitchFamily="34" charset="0"/>
              </a:defRPr>
            </a:lvl3pPr>
            <a:lvl4pPr marL="1600200" indent="-228600" eaLnBrk="0" hangingPunct="0">
              <a:defRPr sz="2400">
                <a:solidFill>
                  <a:srgbClr val="3333FF"/>
                </a:solidFill>
                <a:latin typeface="Arial" panose="020B0604020202020204" pitchFamily="34" charset="0"/>
              </a:defRPr>
            </a:lvl4pPr>
            <a:lvl5pPr marL="2057400" indent="-228600" eaLnBrk="0" hangingPunct="0">
              <a:defRPr sz="2400">
                <a:solidFill>
                  <a:srgbClr val="3333FF"/>
                </a:solidFill>
                <a:latin typeface="Arial" panose="020B0604020202020204" pitchFamily="34" charset="0"/>
              </a:defRPr>
            </a:lvl5pPr>
            <a:lvl6pPr marL="2514600" indent="-228600" eaLnBrk="0" fontAlgn="base" hangingPunct="0">
              <a:spcBef>
                <a:spcPct val="50000"/>
              </a:spcBef>
              <a:spcAft>
                <a:spcPct val="0"/>
              </a:spcAft>
              <a:defRPr sz="2400">
                <a:solidFill>
                  <a:srgbClr val="3333FF"/>
                </a:solidFill>
                <a:latin typeface="Arial" panose="020B0604020202020204" pitchFamily="34" charset="0"/>
              </a:defRPr>
            </a:lvl6pPr>
            <a:lvl7pPr marL="2971800" indent="-228600" eaLnBrk="0" fontAlgn="base" hangingPunct="0">
              <a:spcBef>
                <a:spcPct val="50000"/>
              </a:spcBef>
              <a:spcAft>
                <a:spcPct val="0"/>
              </a:spcAft>
              <a:defRPr sz="2400">
                <a:solidFill>
                  <a:srgbClr val="3333FF"/>
                </a:solidFill>
                <a:latin typeface="Arial" panose="020B0604020202020204" pitchFamily="34" charset="0"/>
              </a:defRPr>
            </a:lvl7pPr>
            <a:lvl8pPr marL="3429000" indent="-228600" eaLnBrk="0" fontAlgn="base" hangingPunct="0">
              <a:spcBef>
                <a:spcPct val="50000"/>
              </a:spcBef>
              <a:spcAft>
                <a:spcPct val="0"/>
              </a:spcAft>
              <a:defRPr sz="2400">
                <a:solidFill>
                  <a:srgbClr val="3333FF"/>
                </a:solidFill>
                <a:latin typeface="Arial" panose="020B0604020202020204" pitchFamily="34" charset="0"/>
              </a:defRPr>
            </a:lvl8pPr>
            <a:lvl9pPr marL="3886200" indent="-228600" eaLnBrk="0" fontAlgn="base" hangingPunct="0">
              <a:spcBef>
                <a:spcPct val="50000"/>
              </a:spcBef>
              <a:spcAft>
                <a:spcPct val="0"/>
              </a:spcAft>
              <a:defRPr sz="2400">
                <a:solidFill>
                  <a:srgbClr val="3333FF"/>
                </a:solidFill>
                <a:latin typeface="Arial" panose="020B0604020202020204" pitchFamily="34" charset="0"/>
              </a:defRPr>
            </a:lvl9pPr>
          </a:lstStyle>
          <a:p>
            <a:pPr eaLnBrk="1" hangingPunct="1"/>
            <a:r>
              <a:rPr lang="en-US" altLang="en-US" sz="1800">
                <a:solidFill>
                  <a:srgbClr val="0033CC"/>
                </a:solidFill>
                <a:latin typeface="Times New Roman" panose="02020603050405020304" pitchFamily="18" charset="0"/>
              </a:rPr>
              <a:t>The identity is verified.</a:t>
            </a:r>
            <a:endParaRPr lang="en-US" altLang="en-US" sz="1800">
              <a:solidFill>
                <a:srgbClr val="0033CC"/>
              </a:solidFill>
            </a:endParaRPr>
          </a:p>
        </p:txBody>
      </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xmlns="" id="{D2B9341B-DEB3-4EDC-922E-EB361BF4AE92}"/>
                  </a:ext>
                </a:extLst>
              </p:cNvPr>
              <p:cNvSpPr txBox="1"/>
              <p:nvPr/>
            </p:nvSpPr>
            <p:spPr>
              <a:xfrm>
                <a:off x="3605213" y="1231900"/>
                <a:ext cx="2836098" cy="96269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mtClean="0">
                          <a:solidFill>
                            <a:schemeClr val="tx1"/>
                          </a:solidFill>
                          <a:latin typeface="Cambria Math" panose="02040503050406030204" pitchFamily="18" charset="0"/>
                        </a:rPr>
                        <m:t>=</m:t>
                      </m:r>
                      <m:f>
                        <m:fPr>
                          <m:ctrlPr>
                            <a:rPr lang="en-US" i="1">
                              <a:solidFill>
                                <a:schemeClr val="tx1"/>
                              </a:solidFill>
                              <a:latin typeface="Cambria Math"/>
                            </a:rPr>
                          </m:ctrlPr>
                        </m:fPr>
                        <m:num>
                          <m:r>
                            <a:rPr lang="en-US" i="0">
                              <a:solidFill>
                                <a:schemeClr val="tx1"/>
                              </a:solidFill>
                              <a:latin typeface="Cambria Math" panose="02040503050406030204" pitchFamily="18" charset="0"/>
                            </a:rPr>
                            <m:t>2+2</m:t>
                          </m:r>
                          <m:r>
                            <m:rPr>
                              <m:sty m:val="p"/>
                            </m:rPr>
                            <a:rPr lang="en-US" i="0">
                              <a:solidFill>
                                <a:schemeClr val="tx1"/>
                              </a:solidFill>
                              <a:latin typeface="Cambria Math" panose="02040503050406030204" pitchFamily="18" charset="0"/>
                            </a:rPr>
                            <m:t>cos</m:t>
                          </m:r>
                          <m:r>
                            <a:rPr lang="en-US" i="1">
                              <a:solidFill>
                                <a:schemeClr val="tx1"/>
                              </a:solidFill>
                              <a:latin typeface="Cambria Math" panose="02040503050406030204" pitchFamily="18" charset="0"/>
                            </a:rPr>
                            <m:t>𝑥</m:t>
                          </m:r>
                        </m:num>
                        <m:den>
                          <m:d>
                            <m:dPr>
                              <m:begChr m:val=""/>
                              <m:sepChr m:val="("/>
                              <m:ctrlPr>
                                <a:rPr lang="en-US" i="1">
                                  <a:solidFill>
                                    <a:schemeClr val="tx1"/>
                                  </a:solidFill>
                                  <a:latin typeface="Cambria Math"/>
                                </a:rPr>
                              </m:ctrlPr>
                            </m:dPr>
                            <m:e>
                              <m:r>
                                <m:rPr>
                                  <m:sty m:val="p"/>
                                </m:rPr>
                                <a:rPr lang="en-US" i="0">
                                  <a:solidFill>
                                    <a:schemeClr val="tx1"/>
                                  </a:solidFill>
                                  <a:latin typeface="Cambria Math" panose="02040503050406030204" pitchFamily="18" charset="0"/>
                                </a:rPr>
                                <m:t>sin</m:t>
                              </m:r>
                              <m:r>
                                <a:rPr lang="en-US" b="0" i="1" smtClean="0">
                                  <a:solidFill>
                                    <a:schemeClr val="tx1"/>
                                  </a:solidFill>
                                  <a:latin typeface="Cambria Math" panose="02040503050406030204" pitchFamily="18" charset="0"/>
                                </a:rPr>
                                <m:t>𝑥</m:t>
                              </m:r>
                            </m:e>
                            <m:e>
                              <m:r>
                                <a:rPr lang="en-US" i="0">
                                  <a:solidFill>
                                    <a:schemeClr val="tx1"/>
                                  </a:solidFill>
                                  <a:latin typeface="Cambria Math" panose="02040503050406030204" pitchFamily="18" charset="0"/>
                                </a:rPr>
                                <m:t>1+</m:t>
                              </m:r>
                              <m:r>
                                <m:rPr>
                                  <m:sty m:val="p"/>
                                </m:rPr>
                                <a:rPr lang="en-US" i="0">
                                  <a:solidFill>
                                    <a:schemeClr val="tx1"/>
                                  </a:solidFill>
                                  <a:latin typeface="Cambria Math" panose="02040503050406030204" pitchFamily="18" charset="0"/>
                                </a:rPr>
                                <m:t>cos</m:t>
                              </m:r>
                              <m:r>
                                <a:rPr lang="en-US" i="1">
                                  <a:solidFill>
                                    <a:schemeClr val="tx1"/>
                                  </a:solidFill>
                                  <a:latin typeface="Cambria Math" panose="02040503050406030204" pitchFamily="18" charset="0"/>
                                </a:rPr>
                                <m:t>𝑥</m:t>
                              </m:r>
                            </m:e>
                          </m:d>
                        </m:den>
                      </m:f>
                    </m:oMath>
                  </m:oMathPara>
                </a14:m>
                <a:endParaRPr lang="en-US" dirty="0">
                  <a:solidFill>
                    <a:schemeClr val="tx1"/>
                  </a:solidFill>
                </a:endParaRPr>
              </a:p>
            </p:txBody>
          </p:sp>
        </mc:Choice>
        <mc:Fallback xmlns="">
          <p:sp>
            <p:nvSpPr>
              <p:cNvPr id="14" name="TextBox 13">
                <a:extLst>
                  <a:ext uri="{FF2B5EF4-FFF2-40B4-BE49-F238E27FC236}">
                    <a16:creationId xmlns:a16="http://schemas.microsoft.com/office/drawing/2014/main" id="{D2B9341B-DEB3-4EDC-922E-EB361BF4AE92}"/>
                  </a:ext>
                </a:extLst>
              </p:cNvPr>
              <p:cNvSpPr txBox="1">
                <a:spLocks noRot="1" noChangeAspect="1" noMove="1" noResize="1" noEditPoints="1" noAdjustHandles="1" noChangeArrowheads="1" noChangeShapeType="1" noTextEdit="1"/>
              </p:cNvSpPr>
              <p:nvPr/>
            </p:nvSpPr>
            <p:spPr>
              <a:xfrm>
                <a:off x="3605213" y="1231900"/>
                <a:ext cx="2836098" cy="962699"/>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xmlns="" id="{1C6937AD-5ADB-4BEA-95F2-87E9773D7C62}"/>
                  </a:ext>
                </a:extLst>
              </p:cNvPr>
              <p:cNvSpPr txBox="1"/>
              <p:nvPr/>
            </p:nvSpPr>
            <p:spPr>
              <a:xfrm>
                <a:off x="228600" y="2369463"/>
                <a:ext cx="2836098" cy="97392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mtClean="0">
                          <a:solidFill>
                            <a:schemeClr val="tx1"/>
                          </a:solidFill>
                          <a:latin typeface="Cambria Math" panose="02040503050406030204" pitchFamily="18" charset="0"/>
                        </a:rPr>
                        <m:t>=</m:t>
                      </m:r>
                      <m:f>
                        <m:fPr>
                          <m:ctrlPr>
                            <a:rPr lang="en-US" i="1">
                              <a:solidFill>
                                <a:schemeClr val="tx1"/>
                              </a:solidFill>
                              <a:latin typeface="Cambria Math"/>
                            </a:rPr>
                          </m:ctrlPr>
                        </m:fPr>
                        <m:num>
                          <m:r>
                            <a:rPr lang="en-US" b="0" i="0" smtClean="0">
                              <a:solidFill>
                                <a:schemeClr val="tx1"/>
                              </a:solidFill>
                              <a:latin typeface="Cambria Math" panose="02040503050406030204" pitchFamily="18" charset="0"/>
                            </a:rPr>
                            <m:t>2(1</m:t>
                          </m:r>
                          <m:r>
                            <a:rPr lang="en-US" i="0">
                              <a:solidFill>
                                <a:schemeClr val="tx1"/>
                              </a:solidFill>
                              <a:latin typeface="Cambria Math" panose="02040503050406030204" pitchFamily="18" charset="0"/>
                            </a:rPr>
                            <m:t>+</m:t>
                          </m:r>
                          <m:r>
                            <m:rPr>
                              <m:sty m:val="p"/>
                            </m:rPr>
                            <a:rPr lang="en-US" i="0">
                              <a:solidFill>
                                <a:schemeClr val="tx1"/>
                              </a:solidFill>
                              <a:latin typeface="Cambria Math" panose="02040503050406030204" pitchFamily="18" charset="0"/>
                            </a:rPr>
                            <m:t>cos</m:t>
                          </m:r>
                          <m:r>
                            <a:rPr lang="en-US" i="1">
                              <a:solidFill>
                                <a:schemeClr val="tx1"/>
                              </a:solidFill>
                              <a:latin typeface="Cambria Math" panose="02040503050406030204" pitchFamily="18" charset="0"/>
                            </a:rPr>
                            <m:t>𝑥</m:t>
                          </m:r>
                          <m:r>
                            <a:rPr lang="en-US" b="0" i="1" smtClean="0">
                              <a:solidFill>
                                <a:schemeClr val="tx1"/>
                              </a:solidFill>
                              <a:latin typeface="Cambria Math" panose="02040503050406030204" pitchFamily="18" charset="0"/>
                            </a:rPr>
                            <m:t>)</m:t>
                          </m:r>
                        </m:num>
                        <m:den>
                          <m:d>
                            <m:dPr>
                              <m:begChr m:val=""/>
                              <m:sepChr m:val="("/>
                              <m:ctrlPr>
                                <a:rPr lang="en-US" i="1">
                                  <a:solidFill>
                                    <a:schemeClr val="tx1"/>
                                  </a:solidFill>
                                  <a:latin typeface="Cambria Math"/>
                                </a:rPr>
                              </m:ctrlPr>
                            </m:dPr>
                            <m:e>
                              <m:r>
                                <m:rPr>
                                  <m:sty m:val="p"/>
                                </m:rPr>
                                <a:rPr lang="en-US" i="0">
                                  <a:solidFill>
                                    <a:schemeClr val="tx1"/>
                                  </a:solidFill>
                                  <a:latin typeface="Cambria Math" panose="02040503050406030204" pitchFamily="18" charset="0"/>
                                </a:rPr>
                                <m:t>sin</m:t>
                              </m:r>
                              <m:r>
                                <a:rPr lang="en-US" b="0" i="1" smtClean="0">
                                  <a:solidFill>
                                    <a:schemeClr val="tx1"/>
                                  </a:solidFill>
                                  <a:latin typeface="Cambria Math" panose="02040503050406030204" pitchFamily="18" charset="0"/>
                                </a:rPr>
                                <m:t>𝑥</m:t>
                              </m:r>
                            </m:e>
                            <m:e>
                              <m:r>
                                <a:rPr lang="en-US" i="0">
                                  <a:solidFill>
                                    <a:schemeClr val="tx1"/>
                                  </a:solidFill>
                                  <a:latin typeface="Cambria Math" panose="02040503050406030204" pitchFamily="18" charset="0"/>
                                </a:rPr>
                                <m:t>1+</m:t>
                              </m:r>
                              <m:r>
                                <m:rPr>
                                  <m:sty m:val="p"/>
                                </m:rPr>
                                <a:rPr lang="en-US" i="0">
                                  <a:solidFill>
                                    <a:schemeClr val="tx1"/>
                                  </a:solidFill>
                                  <a:latin typeface="Cambria Math" panose="02040503050406030204" pitchFamily="18" charset="0"/>
                                </a:rPr>
                                <m:t>cos</m:t>
                              </m:r>
                              <m:r>
                                <a:rPr lang="en-US" i="1">
                                  <a:solidFill>
                                    <a:schemeClr val="tx1"/>
                                  </a:solidFill>
                                  <a:latin typeface="Cambria Math" panose="02040503050406030204" pitchFamily="18" charset="0"/>
                                </a:rPr>
                                <m:t>𝑥</m:t>
                              </m:r>
                            </m:e>
                          </m:d>
                        </m:den>
                      </m:f>
                    </m:oMath>
                  </m:oMathPara>
                </a14:m>
                <a:endParaRPr lang="en-US" dirty="0">
                  <a:solidFill>
                    <a:schemeClr val="tx1"/>
                  </a:solidFill>
                </a:endParaRPr>
              </a:p>
            </p:txBody>
          </p:sp>
        </mc:Choice>
        <mc:Fallback xmlns="">
          <p:sp>
            <p:nvSpPr>
              <p:cNvPr id="2" name="TextBox 1">
                <a:extLst>
                  <a:ext uri="{FF2B5EF4-FFF2-40B4-BE49-F238E27FC236}">
                    <a16:creationId xmlns:a16="http://schemas.microsoft.com/office/drawing/2014/main" id="{1C6937AD-5ADB-4BEA-95F2-87E9773D7C62}"/>
                  </a:ext>
                </a:extLst>
              </p:cNvPr>
              <p:cNvSpPr txBox="1">
                <a:spLocks noRot="1" noChangeAspect="1" noMove="1" noResize="1" noEditPoints="1" noAdjustHandles="1" noChangeArrowheads="1" noChangeShapeType="1" noTextEdit="1"/>
              </p:cNvSpPr>
              <p:nvPr/>
            </p:nvSpPr>
            <p:spPr>
              <a:xfrm>
                <a:off x="228600" y="2369463"/>
                <a:ext cx="2836098" cy="973921"/>
              </a:xfrm>
              <a:prstGeom prst="rect">
                <a:avLst/>
              </a:prstGeom>
              <a:blipFill>
                <a:blip r:embed="rId3"/>
                <a:stretch>
                  <a:fillRect/>
                </a:stretch>
              </a:blipFill>
            </p:spPr>
            <p:txBody>
              <a:bodyPr/>
              <a:lstStyle/>
              <a:p>
                <a:r>
                  <a:rPr lang="en-US">
                    <a:noFill/>
                  </a:rPr>
                  <a:t> </a:t>
                </a:r>
              </a:p>
            </p:txBody>
          </p:sp>
        </mc:Fallback>
      </mc:AlternateContent>
      <p:cxnSp>
        <p:nvCxnSpPr>
          <p:cNvPr id="17" name="Straight Connector 16">
            <a:extLst>
              <a:ext uri="{FF2B5EF4-FFF2-40B4-BE49-F238E27FC236}">
                <a16:creationId xmlns:a16="http://schemas.microsoft.com/office/drawing/2014/main" xmlns="" id="{89FBA04F-59BB-436D-9BFE-525C92646EAD}"/>
              </a:ext>
            </a:extLst>
          </p:cNvPr>
          <p:cNvCxnSpPr/>
          <p:nvPr/>
        </p:nvCxnSpPr>
        <p:spPr bwMode="auto">
          <a:xfrm flipV="1">
            <a:off x="1454227" y="2446270"/>
            <a:ext cx="741471" cy="241547"/>
          </a:xfrm>
          <a:prstGeom prst="line">
            <a:avLst/>
          </a:prstGeom>
          <a:solidFill>
            <a:schemeClr val="accent1"/>
          </a:solidFill>
          <a:ln w="38100" cap="flat" cmpd="sng" algn="ctr">
            <a:solidFill>
              <a:srgbClr val="0033CC"/>
            </a:solidFill>
            <a:prstDash val="solid"/>
            <a:round/>
            <a:headEnd type="none" w="med" len="med"/>
            <a:tailEnd type="none" w="med" len="med"/>
          </a:ln>
          <a:effectLst/>
        </p:spPr>
      </p:cxnSp>
      <p:cxnSp>
        <p:nvCxnSpPr>
          <p:cNvPr id="18" name="Straight Connector 17">
            <a:extLst>
              <a:ext uri="{FF2B5EF4-FFF2-40B4-BE49-F238E27FC236}">
                <a16:creationId xmlns:a16="http://schemas.microsoft.com/office/drawing/2014/main" xmlns="" id="{E83031EB-579D-4C7C-94DB-DC7365919E22}"/>
              </a:ext>
            </a:extLst>
          </p:cNvPr>
          <p:cNvCxnSpPr/>
          <p:nvPr/>
        </p:nvCxnSpPr>
        <p:spPr bwMode="auto">
          <a:xfrm flipV="1">
            <a:off x="1731211" y="2947797"/>
            <a:ext cx="741471" cy="241547"/>
          </a:xfrm>
          <a:prstGeom prst="line">
            <a:avLst/>
          </a:prstGeom>
          <a:solidFill>
            <a:schemeClr val="accent1"/>
          </a:solidFill>
          <a:ln w="38100" cap="flat" cmpd="sng" algn="ctr">
            <a:solidFill>
              <a:srgbClr val="0033CC"/>
            </a:solidFill>
            <a:prstDash val="solid"/>
            <a:round/>
            <a:headEnd type="none" w="med" len="med"/>
            <a:tailEnd type="none" w="med" len="med"/>
          </a:ln>
          <a:effectLst/>
        </p:spPr>
      </p:cxnSp>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xmlns="" id="{FBC1029F-5233-4B2E-8A75-D30A3E458564}"/>
                  </a:ext>
                </a:extLst>
              </p:cNvPr>
              <p:cNvSpPr txBox="1"/>
              <p:nvPr/>
            </p:nvSpPr>
            <p:spPr>
              <a:xfrm>
                <a:off x="93620" y="3527522"/>
                <a:ext cx="1553029" cy="90172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mtClean="0">
                          <a:solidFill>
                            <a:schemeClr val="tx1"/>
                          </a:solidFill>
                          <a:latin typeface="Cambria Math" panose="02040503050406030204" pitchFamily="18" charset="0"/>
                        </a:rPr>
                        <m:t>=</m:t>
                      </m:r>
                      <m:f>
                        <m:fPr>
                          <m:ctrlPr>
                            <a:rPr lang="en-US" i="1">
                              <a:solidFill>
                                <a:schemeClr val="tx1"/>
                              </a:solidFill>
                              <a:latin typeface="Cambria Math"/>
                            </a:rPr>
                          </m:ctrlPr>
                        </m:fPr>
                        <m:num>
                          <m:r>
                            <a:rPr lang="en-US" i="0">
                              <a:solidFill>
                                <a:schemeClr val="tx1"/>
                              </a:solidFill>
                              <a:latin typeface="Cambria Math" panose="02040503050406030204" pitchFamily="18" charset="0"/>
                            </a:rPr>
                            <m:t>2</m:t>
                          </m:r>
                        </m:num>
                        <m:den>
                          <m:r>
                            <m:rPr>
                              <m:sty m:val="p"/>
                            </m:rPr>
                            <a:rPr lang="en-US" i="0">
                              <a:solidFill>
                                <a:schemeClr val="tx1"/>
                              </a:solidFill>
                              <a:latin typeface="Cambria Math" panose="02040503050406030204" pitchFamily="18" charset="0"/>
                            </a:rPr>
                            <m:t>sin</m:t>
                          </m:r>
                          <m:r>
                            <a:rPr lang="en-US" i="1">
                              <a:solidFill>
                                <a:schemeClr val="tx1"/>
                              </a:solidFill>
                              <a:latin typeface="Cambria Math" panose="02040503050406030204" pitchFamily="18" charset="0"/>
                            </a:rPr>
                            <m:t>𝑥</m:t>
                          </m:r>
                        </m:den>
                      </m:f>
                    </m:oMath>
                  </m:oMathPara>
                </a14:m>
                <a:endParaRPr lang="en-US" dirty="0">
                  <a:solidFill>
                    <a:schemeClr val="tx1"/>
                  </a:solidFill>
                </a:endParaRPr>
              </a:p>
            </p:txBody>
          </p:sp>
        </mc:Choice>
        <mc:Fallback xmlns="">
          <p:sp>
            <p:nvSpPr>
              <p:cNvPr id="20" name="TextBox 19">
                <a:extLst>
                  <a:ext uri="{FF2B5EF4-FFF2-40B4-BE49-F238E27FC236}">
                    <a16:creationId xmlns:a16="http://schemas.microsoft.com/office/drawing/2014/main" id="{FBC1029F-5233-4B2E-8A75-D30A3E458564}"/>
                  </a:ext>
                </a:extLst>
              </p:cNvPr>
              <p:cNvSpPr txBox="1">
                <a:spLocks noRot="1" noChangeAspect="1" noMove="1" noResize="1" noEditPoints="1" noAdjustHandles="1" noChangeArrowheads="1" noChangeShapeType="1" noTextEdit="1"/>
              </p:cNvSpPr>
              <p:nvPr/>
            </p:nvSpPr>
            <p:spPr>
              <a:xfrm>
                <a:off x="93620" y="3527522"/>
                <a:ext cx="1553029" cy="901722"/>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xmlns="" id="{83DB0AA8-E9C0-496C-9798-0C3632A735C4}"/>
                  </a:ext>
                </a:extLst>
              </p:cNvPr>
              <p:cNvSpPr txBox="1"/>
              <p:nvPr/>
            </p:nvSpPr>
            <p:spPr>
              <a:xfrm>
                <a:off x="241430" y="4612463"/>
                <a:ext cx="1711065" cy="90172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mtClean="0">
                          <a:solidFill>
                            <a:schemeClr val="tx1"/>
                          </a:solidFill>
                          <a:latin typeface="Cambria Math" panose="02040503050406030204" pitchFamily="18" charset="0"/>
                        </a:rPr>
                        <m:t>=</m:t>
                      </m:r>
                      <m:r>
                        <a:rPr lang="en-US" i="0">
                          <a:solidFill>
                            <a:schemeClr val="tx1"/>
                          </a:solidFill>
                          <a:latin typeface="Cambria Math" panose="02040503050406030204" pitchFamily="18" charset="0"/>
                        </a:rPr>
                        <m:t>2·</m:t>
                      </m:r>
                      <m:f>
                        <m:fPr>
                          <m:ctrlPr>
                            <a:rPr lang="en-US" i="1">
                              <a:solidFill>
                                <a:schemeClr val="tx1"/>
                              </a:solidFill>
                              <a:latin typeface="Cambria Math"/>
                            </a:rPr>
                          </m:ctrlPr>
                        </m:fPr>
                        <m:num>
                          <m:r>
                            <a:rPr lang="en-US" i="0">
                              <a:solidFill>
                                <a:schemeClr val="tx1"/>
                              </a:solidFill>
                              <a:latin typeface="Cambria Math" panose="02040503050406030204" pitchFamily="18" charset="0"/>
                            </a:rPr>
                            <m:t>1</m:t>
                          </m:r>
                        </m:num>
                        <m:den>
                          <m:r>
                            <m:rPr>
                              <m:sty m:val="p"/>
                            </m:rPr>
                            <a:rPr lang="en-US" i="0">
                              <a:solidFill>
                                <a:schemeClr val="tx1"/>
                              </a:solidFill>
                              <a:latin typeface="Cambria Math" panose="02040503050406030204" pitchFamily="18" charset="0"/>
                            </a:rPr>
                            <m:t>sin</m:t>
                          </m:r>
                          <m:r>
                            <a:rPr lang="en-US" i="1">
                              <a:solidFill>
                                <a:schemeClr val="tx1"/>
                              </a:solidFill>
                              <a:latin typeface="Cambria Math" panose="02040503050406030204" pitchFamily="18" charset="0"/>
                            </a:rPr>
                            <m:t>𝑥</m:t>
                          </m:r>
                        </m:den>
                      </m:f>
                    </m:oMath>
                  </m:oMathPara>
                </a14:m>
                <a:endParaRPr lang="en-US" dirty="0">
                  <a:solidFill>
                    <a:schemeClr val="tx1"/>
                  </a:solidFill>
                </a:endParaRPr>
              </a:p>
            </p:txBody>
          </p:sp>
        </mc:Choice>
        <mc:Fallback xmlns="">
          <p:sp>
            <p:nvSpPr>
              <p:cNvPr id="22" name="TextBox 21">
                <a:extLst>
                  <a:ext uri="{FF2B5EF4-FFF2-40B4-BE49-F238E27FC236}">
                    <a16:creationId xmlns:a16="http://schemas.microsoft.com/office/drawing/2014/main" id="{83DB0AA8-E9C0-496C-9798-0C3632A735C4}"/>
                  </a:ext>
                </a:extLst>
              </p:cNvPr>
              <p:cNvSpPr txBox="1">
                <a:spLocks noRot="1" noChangeAspect="1" noMove="1" noResize="1" noEditPoints="1" noAdjustHandles="1" noChangeArrowheads="1" noChangeShapeType="1" noTextEdit="1"/>
              </p:cNvSpPr>
              <p:nvPr/>
            </p:nvSpPr>
            <p:spPr>
              <a:xfrm>
                <a:off x="241430" y="4612463"/>
                <a:ext cx="1711065" cy="901722"/>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xmlns="" id="{F755E1C1-0BBC-456B-BAB3-D2FC38CAA60D}"/>
                  </a:ext>
                </a:extLst>
              </p:cNvPr>
              <p:cNvSpPr txBox="1"/>
              <p:nvPr/>
            </p:nvSpPr>
            <p:spPr>
              <a:xfrm>
                <a:off x="157347" y="5736481"/>
                <a:ext cx="1689293" cy="52322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mtClean="0">
                          <a:solidFill>
                            <a:schemeClr val="tx1"/>
                          </a:solidFill>
                          <a:latin typeface="Cambria Math" panose="02040503050406030204" pitchFamily="18" charset="0"/>
                        </a:rPr>
                        <m:t>=</m:t>
                      </m:r>
                      <m:r>
                        <a:rPr lang="en-US" i="0">
                          <a:solidFill>
                            <a:schemeClr val="tx1"/>
                          </a:solidFill>
                          <a:latin typeface="Cambria Math" panose="02040503050406030204" pitchFamily="18" charset="0"/>
                        </a:rPr>
                        <m:t>2</m:t>
                      </m:r>
                      <m:r>
                        <m:rPr>
                          <m:sty m:val="p"/>
                        </m:rPr>
                        <a:rPr lang="en-US" i="0">
                          <a:solidFill>
                            <a:schemeClr val="tx1"/>
                          </a:solidFill>
                          <a:latin typeface="Cambria Math" panose="02040503050406030204" pitchFamily="18" charset="0"/>
                        </a:rPr>
                        <m:t>csc</m:t>
                      </m:r>
                      <m:r>
                        <a:rPr lang="en-US" i="1">
                          <a:solidFill>
                            <a:schemeClr val="tx1"/>
                          </a:solidFill>
                          <a:latin typeface="Cambria Math" panose="02040503050406030204" pitchFamily="18" charset="0"/>
                        </a:rPr>
                        <m:t>𝑥</m:t>
                      </m:r>
                    </m:oMath>
                  </m:oMathPara>
                </a14:m>
                <a:endParaRPr lang="en-US" dirty="0">
                  <a:solidFill>
                    <a:schemeClr val="tx1"/>
                  </a:solidFill>
                </a:endParaRPr>
              </a:p>
            </p:txBody>
          </p:sp>
        </mc:Choice>
        <mc:Fallback xmlns="">
          <p:sp>
            <p:nvSpPr>
              <p:cNvPr id="24" name="TextBox 23">
                <a:extLst>
                  <a:ext uri="{FF2B5EF4-FFF2-40B4-BE49-F238E27FC236}">
                    <a16:creationId xmlns:a16="http://schemas.microsoft.com/office/drawing/2014/main" id="{F755E1C1-0BBC-456B-BAB3-D2FC38CAA60D}"/>
                  </a:ext>
                </a:extLst>
              </p:cNvPr>
              <p:cNvSpPr txBox="1">
                <a:spLocks noRot="1" noChangeAspect="1" noMove="1" noResize="1" noEditPoints="1" noAdjustHandles="1" noChangeArrowheads="1" noChangeShapeType="1" noTextEdit="1"/>
              </p:cNvSpPr>
              <p:nvPr/>
            </p:nvSpPr>
            <p:spPr>
              <a:xfrm>
                <a:off x="157347" y="5736481"/>
                <a:ext cx="1689293" cy="523220"/>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xmlns="" id="{0FA3A8B4-4D15-4F52-AE76-AB653A82941A}"/>
                  </a:ext>
                </a:extLst>
              </p:cNvPr>
              <p:cNvSpPr txBox="1"/>
              <p:nvPr/>
            </p:nvSpPr>
            <p:spPr>
              <a:xfrm>
                <a:off x="3882607" y="4726052"/>
                <a:ext cx="2281309" cy="6127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m:rPr>
                          <m:sty m:val="p"/>
                        </m:rPr>
                        <a:rPr lang="en-US" sz="1800" smtClean="0">
                          <a:solidFill>
                            <a:srgbClr val="0033CC"/>
                          </a:solidFill>
                          <a:latin typeface="Cambria Math" panose="02040503050406030204" pitchFamily="18" charset="0"/>
                        </a:rPr>
                        <m:t>csc</m:t>
                      </m:r>
                      <m:r>
                        <a:rPr lang="en-US" sz="1800" i="1">
                          <a:solidFill>
                            <a:srgbClr val="0033CC"/>
                          </a:solidFill>
                          <a:latin typeface="Cambria Math" panose="02040503050406030204" pitchFamily="18" charset="0"/>
                        </a:rPr>
                        <m:t>𝑥</m:t>
                      </m:r>
                      <m:r>
                        <a:rPr lang="en-US" sz="1800" i="0">
                          <a:solidFill>
                            <a:srgbClr val="0033CC"/>
                          </a:solidFill>
                          <a:latin typeface="Cambria Math" panose="02040503050406030204" pitchFamily="18" charset="0"/>
                        </a:rPr>
                        <m:t>=</m:t>
                      </m:r>
                      <m:f>
                        <m:fPr>
                          <m:ctrlPr>
                            <a:rPr lang="en-US" sz="1800" i="1">
                              <a:solidFill>
                                <a:srgbClr val="0033CC"/>
                              </a:solidFill>
                              <a:latin typeface="Cambria Math"/>
                            </a:rPr>
                          </m:ctrlPr>
                        </m:fPr>
                        <m:num>
                          <m:r>
                            <a:rPr lang="en-US" sz="1800" i="0">
                              <a:solidFill>
                                <a:srgbClr val="0033CC"/>
                              </a:solidFill>
                              <a:latin typeface="Cambria Math" panose="02040503050406030204" pitchFamily="18" charset="0"/>
                            </a:rPr>
                            <m:t>1</m:t>
                          </m:r>
                        </m:num>
                        <m:den>
                          <m:r>
                            <m:rPr>
                              <m:sty m:val="p"/>
                            </m:rPr>
                            <a:rPr lang="en-US" sz="1800" i="0">
                              <a:solidFill>
                                <a:srgbClr val="0033CC"/>
                              </a:solidFill>
                              <a:latin typeface="Cambria Math" panose="02040503050406030204" pitchFamily="18" charset="0"/>
                            </a:rPr>
                            <m:t>sin</m:t>
                          </m:r>
                          <m:r>
                            <a:rPr lang="en-US" sz="1800" i="1">
                              <a:solidFill>
                                <a:srgbClr val="0033CC"/>
                              </a:solidFill>
                              <a:latin typeface="Cambria Math" panose="02040503050406030204" pitchFamily="18" charset="0"/>
                            </a:rPr>
                            <m:t>𝑥</m:t>
                          </m:r>
                        </m:den>
                      </m:f>
                    </m:oMath>
                  </m:oMathPara>
                </a14:m>
                <a:endParaRPr lang="en-US" sz="1800" dirty="0">
                  <a:solidFill>
                    <a:srgbClr val="0033CC"/>
                  </a:solidFill>
                </a:endParaRPr>
              </a:p>
            </p:txBody>
          </p:sp>
        </mc:Choice>
        <mc:Fallback xmlns="">
          <p:sp>
            <p:nvSpPr>
              <p:cNvPr id="26" name="TextBox 25">
                <a:extLst>
                  <a:ext uri="{FF2B5EF4-FFF2-40B4-BE49-F238E27FC236}">
                    <a16:creationId xmlns:a16="http://schemas.microsoft.com/office/drawing/2014/main" id="{0FA3A8B4-4D15-4F52-AE76-AB653A82941A}"/>
                  </a:ext>
                </a:extLst>
              </p:cNvPr>
              <p:cNvSpPr txBox="1">
                <a:spLocks noRot="1" noChangeAspect="1" noMove="1" noResize="1" noEditPoints="1" noAdjustHandles="1" noChangeArrowheads="1" noChangeShapeType="1" noTextEdit="1"/>
              </p:cNvSpPr>
              <p:nvPr/>
            </p:nvSpPr>
            <p:spPr>
              <a:xfrm>
                <a:off x="3882607" y="4726052"/>
                <a:ext cx="2281309" cy="612732"/>
              </a:xfrm>
              <a:prstGeom prst="rect">
                <a:avLst/>
              </a:prstGeom>
              <a:blipFill>
                <a:blip r:embed="rId7"/>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696636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7113"/>
                                        </p:tgtEl>
                                        <p:attrNameLst>
                                          <p:attrName>style.visibility</p:attrName>
                                        </p:attrNameLst>
                                      </p:cBhvr>
                                      <p:to>
                                        <p:strVal val="visible"/>
                                      </p:to>
                                    </p:set>
                                    <p:animEffect transition="in" filter="fade">
                                      <p:cBhvr>
                                        <p:cTn id="10" dur="500"/>
                                        <p:tgtEl>
                                          <p:spTgt spid="4711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down)">
                                      <p:cBhvr>
                                        <p:cTn id="15" dur="500"/>
                                        <p:tgtEl>
                                          <p:spTgt spid="17"/>
                                        </p:tgtEl>
                                      </p:cBhvr>
                                    </p:animEffect>
                                  </p:childTnLst>
                                </p:cTn>
                              </p:par>
                              <p:par>
                                <p:cTn id="16" presetID="22" presetClass="entr" presetSubtype="4" fill="hold"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wipe(down)">
                                      <p:cBhvr>
                                        <p:cTn id="18" dur="500"/>
                                        <p:tgtEl>
                                          <p:spTgt spid="1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500"/>
                                        <p:tgtEl>
                                          <p:spTgt spid="20"/>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47114"/>
                                        </p:tgtEl>
                                        <p:attrNameLst>
                                          <p:attrName>style.visibility</p:attrName>
                                        </p:attrNameLst>
                                      </p:cBhvr>
                                      <p:to>
                                        <p:strVal val="visible"/>
                                      </p:to>
                                    </p:set>
                                    <p:animEffect transition="in" filter="fade">
                                      <p:cBhvr>
                                        <p:cTn id="26" dur="500"/>
                                        <p:tgtEl>
                                          <p:spTgt spid="47114"/>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500"/>
                                        <p:tgtEl>
                                          <p:spTgt spid="22"/>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6"/>
                                        </p:tgtEl>
                                        <p:attrNameLst>
                                          <p:attrName>style.visibility</p:attrName>
                                        </p:attrNameLst>
                                      </p:cBhvr>
                                      <p:to>
                                        <p:strVal val="visible"/>
                                      </p:to>
                                    </p:set>
                                    <p:animEffect transition="in" filter="fade">
                                      <p:cBhvr>
                                        <p:cTn id="34" dur="500"/>
                                        <p:tgtEl>
                                          <p:spTgt spid="26"/>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4"/>
                                        </p:tgtEl>
                                        <p:attrNameLst>
                                          <p:attrName>style.visibility</p:attrName>
                                        </p:attrNameLst>
                                      </p:cBhvr>
                                      <p:to>
                                        <p:strVal val="visible"/>
                                      </p:to>
                                    </p:set>
                                    <p:animEffect transition="in" filter="fade">
                                      <p:cBhvr>
                                        <p:cTn id="39" dur="500"/>
                                        <p:tgtEl>
                                          <p:spTgt spid="24"/>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47117"/>
                                        </p:tgtEl>
                                        <p:attrNameLst>
                                          <p:attrName>style.visibility</p:attrName>
                                        </p:attrNameLst>
                                      </p:cBhvr>
                                      <p:to>
                                        <p:strVal val="visible"/>
                                      </p:to>
                                    </p:set>
                                    <p:animEffect transition="in" filter="fade">
                                      <p:cBhvr>
                                        <p:cTn id="42" dur="500"/>
                                        <p:tgtEl>
                                          <p:spTgt spid="47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13" grpId="0"/>
      <p:bldP spid="47114" grpId="0"/>
      <p:bldP spid="47117" grpId="0"/>
      <p:bldP spid="2" grpId="0"/>
      <p:bldP spid="20" grpId="0"/>
      <p:bldP spid="22" grpId="0"/>
      <p:bldP spid="24" grpId="0"/>
      <p:bldP spid="26"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8"/>
  <p:tag name="MMPROD_UIDATA" val="&lt;database version=&quot;6.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956&quot;/&gt;&lt;/object&gt;&lt;object type=&quot;3&quot; unique_id=&quot;10005&quot;&gt;&lt;property id=&quot;20148&quot; value=&quot;5&quot;/&gt;&lt;property id=&quot;20300&quot; value=&quot;Slide 2&quot;/&gt;&lt;property id=&quot;20307&quot; value=&quot;861&quot;/&gt;&lt;/object&gt;&lt;object type=&quot;3&quot; unique_id=&quot;10006&quot;&gt;&lt;property id=&quot;20148&quot; value=&quot;5&quot;/&gt;&lt;property id=&quot;20300&quot; value=&quot;Slide 3&quot;/&gt;&lt;property id=&quot;20307&quot; value=&quot;942&quot;/&gt;&lt;/object&gt;&lt;object type=&quot;3&quot; unique_id=&quot;10008&quot;&gt;&lt;property id=&quot;20148&quot; value=&quot;5&quot;/&gt;&lt;property id=&quot;20300&quot; value=&quot;Slide 4 - &amp;quot;Plotting Points in the Rectangle Coordinate System&amp;quot;&quot;/&gt;&lt;property id=&quot;20307&quot; value=&quot;957&quot;/&gt;&lt;/object&gt;&lt;object type=&quot;3&quot; unique_id=&quot;10018&quot;&gt;&lt;property id=&quot;20148&quot; value=&quot;5&quot;/&gt;&lt;property id=&quot;20300&quot; value=&quot;Slide 5&quot;/&gt;&lt;property id=&quot;20307&quot; value=&quot;958&quot;/&gt;&lt;/object&gt;&lt;/object&gt;&lt;/object&gt;&lt;/database&gt;"/>
</p:tagLst>
</file>

<file path=ppt/theme/theme1.xml><?xml version="1.0" encoding="utf-8"?>
<a:theme xmlns:a="http://schemas.openxmlformats.org/drawingml/2006/main" name="3_Custom Design">
  <a:themeElements>
    <a:clrScheme name="3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Custom Design">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CA" sz="2400" b="0" i="0" u="none" strike="noStrike" cap="none" normalizeH="0" baseline="0" smtClean="0">
            <a:ln>
              <a:noFill/>
            </a:ln>
            <a:solidFill>
              <a:srgbClr val="3333FF"/>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CA" sz="2400" b="0" i="0" u="none" strike="noStrike" cap="none" normalizeH="0" baseline="0" smtClean="0">
            <a:ln>
              <a:noFill/>
            </a:ln>
            <a:solidFill>
              <a:srgbClr val="3333FF"/>
            </a:solidFill>
            <a:effectLst/>
            <a:latin typeface="Arial" charset="0"/>
          </a:defRPr>
        </a:defPPr>
      </a:lstStyle>
    </a:lnDef>
    <a:txDef>
      <a:spPr>
        <a:noFill/>
      </a:spPr>
      <a:bodyPr wrap="square" rtlCol="0">
        <a:spAutoFit/>
      </a:bodyPr>
      <a:lstStyle>
        <a:defPPr algn="l">
          <a:defRPr dirty="0" smtClean="0">
            <a:solidFill>
              <a:schemeClr val="tx1"/>
            </a:solidFill>
          </a:defRPr>
        </a:defPPr>
      </a:lstStyle>
    </a:txDef>
  </a:objectDefaults>
  <a:extraClrSchemeLst>
    <a:extraClrScheme>
      <a:clrScheme name="3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3_Custom Design 13">
        <a:dk1>
          <a:srgbClr val="000000"/>
        </a:dk1>
        <a:lt1>
          <a:srgbClr val="C0C0C0"/>
        </a:lt1>
        <a:dk2>
          <a:srgbClr val="000000"/>
        </a:dk2>
        <a:lt2>
          <a:srgbClr val="808080"/>
        </a:lt2>
        <a:accent1>
          <a:srgbClr val="BBE0E3"/>
        </a:accent1>
        <a:accent2>
          <a:srgbClr val="333399"/>
        </a:accent2>
        <a:accent3>
          <a:srgbClr val="DCDCDC"/>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Custom Design 14">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99CC00"/>
        </a:folHlink>
      </a:clrScheme>
      <a:clrMap bg1="lt1" tx1="dk1" bg2="lt2" tx2="dk2" accent1="accent1" accent2="accent2" accent3="accent3" accent4="accent4" accent5="accent5" accent6="accent6" hlink="hlink" folHlink="folHlink"/>
    </a:extraClrScheme>
    <a:extraClrScheme>
      <a:clrScheme name="3_Custom Design 15">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0000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19280</TotalTime>
  <Words>1642</Words>
  <Application>Microsoft Office PowerPoint</Application>
  <PresentationFormat>Letter Paper (8.5x11 in)</PresentationFormat>
  <Paragraphs>138</Paragraphs>
  <Slides>16</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Arial</vt:lpstr>
      <vt:lpstr>Cambria Math</vt:lpstr>
      <vt:lpstr>Calibri</vt:lpstr>
      <vt:lpstr>Tahoma</vt:lpstr>
      <vt:lpstr>Times New Roman</vt:lpstr>
      <vt:lpstr>Arial Narrow</vt:lpstr>
      <vt:lpstr>3_Custom Design</vt:lpstr>
      <vt:lpstr>PowerPoint Presentation</vt:lpstr>
      <vt:lpstr>Objectives</vt:lpstr>
      <vt:lpstr>The Fundamental Identities</vt:lpstr>
      <vt:lpstr>Using Fundamental Identities to Verify Other Identities</vt:lpstr>
      <vt:lpstr>Example 1:  Changing to Sines and Cosines to Verify an Identity</vt:lpstr>
      <vt:lpstr>Example 3:  Using Factoring to Verify an Identity</vt:lpstr>
      <vt:lpstr>Example 5:  Combining Fractional Expressions to Verify an Identity</vt:lpstr>
      <vt:lpstr>Example 5: Combining Fractional Expressions to Verify an Identity     (continued)</vt:lpstr>
      <vt:lpstr>Example 5:  Combining Fractional Expressions to Verify an Identity           (continued)</vt:lpstr>
      <vt:lpstr>Example 8:  Working with Both Sides Separately to Verify an Identity</vt:lpstr>
      <vt:lpstr>Example 8:  Working with Both Sides Separately to Verify an Identity     (continued)</vt:lpstr>
      <vt:lpstr>Example 8:  Working with Both Sides Separately to Verify an Identity     (continued)</vt:lpstr>
      <vt:lpstr>Example 9a:  Verifying Two Expressions Are Equivalent</vt:lpstr>
      <vt:lpstr>Example 9b:  Verifying Two Expressions Are Equivalent</vt:lpstr>
      <vt:lpstr>Guidelines for Verifying Trigonometric Identities</vt:lpstr>
      <vt:lpstr>Guidelines for Verifying Trigonometric Identities (cont)</vt:lpstr>
    </vt:vector>
  </TitlesOfParts>
  <Company>Copyright © 2022, 2018, 2014 Pearson Education, Inc.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College Algebra 8th Edition</dc:title>
  <dc:creator>Robert Blitzer</dc:creator>
  <cp:lastModifiedBy>Christi Verity</cp:lastModifiedBy>
  <cp:revision>1198</cp:revision>
  <cp:lastPrinted>2001-11-04T00:51:13Z</cp:lastPrinted>
  <dcterms:created xsi:type="dcterms:W3CDTF">2005-02-25T19:46:41Z</dcterms:created>
  <dcterms:modified xsi:type="dcterms:W3CDTF">2022-12-27T22:49:28Z</dcterms:modified>
</cp:coreProperties>
</file>